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4"/>
  </p:notesMasterIdLst>
  <p:handoutMasterIdLst>
    <p:handoutMasterId r:id="rId25"/>
  </p:handoutMasterIdLst>
  <p:sldIdLst>
    <p:sldId id="303" r:id="rId5"/>
    <p:sldId id="1705" r:id="rId6"/>
    <p:sldId id="1730" r:id="rId7"/>
    <p:sldId id="1707" r:id="rId8"/>
    <p:sldId id="1731" r:id="rId9"/>
    <p:sldId id="1708" r:id="rId10"/>
    <p:sldId id="1709" r:id="rId11"/>
    <p:sldId id="1732" r:id="rId12"/>
    <p:sldId id="1733" r:id="rId13"/>
    <p:sldId id="1734" r:id="rId14"/>
    <p:sldId id="1735" r:id="rId15"/>
    <p:sldId id="1729" r:id="rId16"/>
    <p:sldId id="1703" r:id="rId17"/>
    <p:sldId id="1720" r:id="rId18"/>
    <p:sldId id="1702" r:id="rId19"/>
    <p:sldId id="1704" r:id="rId20"/>
    <p:sldId id="1721" r:id="rId21"/>
    <p:sldId id="1719" r:id="rId22"/>
    <p:sldId id="1716" r:id="rId23"/>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ED5E8B-FC38-410B-8E42-1D08CCF75F4F}" v="126" dt="2025-09-24T18:58:28.875"/>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212" y="38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Ryckeghem Jurgen" userId="9c3e690f-41c2-4235-95ef-4b3529d5ed3d" providerId="ADAL" clId="{6E246FA9-21D8-4491-AD09-0F5E87F30E9A}"/>
    <pc:docChg chg="delSld modSld">
      <pc:chgData name="Van Ryckeghem Jurgen" userId="9c3e690f-41c2-4235-95ef-4b3529d5ed3d" providerId="ADAL" clId="{6E246FA9-21D8-4491-AD09-0F5E87F30E9A}" dt="2024-10-02T19:43:48.695" v="52" actId="47"/>
      <pc:docMkLst>
        <pc:docMk/>
      </pc:docMkLst>
      <pc:sldChg chg="del">
        <pc:chgData name="Van Ryckeghem Jurgen" userId="9c3e690f-41c2-4235-95ef-4b3529d5ed3d" providerId="ADAL" clId="{6E246FA9-21D8-4491-AD09-0F5E87F30E9A}" dt="2024-10-02T19:43:48.695" v="52" actId="47"/>
        <pc:sldMkLst>
          <pc:docMk/>
          <pc:sldMk cId="1269305821" sldId="326"/>
        </pc:sldMkLst>
      </pc:sldChg>
      <pc:sldChg chg="del">
        <pc:chgData name="Van Ryckeghem Jurgen" userId="9c3e690f-41c2-4235-95ef-4b3529d5ed3d" providerId="ADAL" clId="{6E246FA9-21D8-4491-AD09-0F5E87F30E9A}" dt="2024-10-02T19:43:40.942" v="51" actId="47"/>
        <pc:sldMkLst>
          <pc:docMk/>
          <pc:sldMk cId="1694382057" sldId="1705"/>
        </pc:sldMkLst>
      </pc:sldChg>
      <pc:sldChg chg="del">
        <pc:chgData name="Van Ryckeghem Jurgen" userId="9c3e690f-41c2-4235-95ef-4b3529d5ed3d" providerId="ADAL" clId="{6E246FA9-21D8-4491-AD09-0F5E87F30E9A}" dt="2024-10-02T19:43:35.457" v="42" actId="47"/>
        <pc:sldMkLst>
          <pc:docMk/>
          <pc:sldMk cId="976293200" sldId="1707"/>
        </pc:sldMkLst>
      </pc:sldChg>
      <pc:sldChg chg="del">
        <pc:chgData name="Van Ryckeghem Jurgen" userId="9c3e690f-41c2-4235-95ef-4b3529d5ed3d" providerId="ADAL" clId="{6E246FA9-21D8-4491-AD09-0F5E87F30E9A}" dt="2024-10-02T19:43:36.572" v="44" actId="47"/>
        <pc:sldMkLst>
          <pc:docMk/>
          <pc:sldMk cId="1710218293" sldId="1708"/>
        </pc:sldMkLst>
      </pc:sldChg>
      <pc:sldChg chg="del">
        <pc:chgData name="Van Ryckeghem Jurgen" userId="9c3e690f-41c2-4235-95ef-4b3529d5ed3d" providerId="ADAL" clId="{6E246FA9-21D8-4491-AD09-0F5E87F30E9A}" dt="2024-10-02T19:43:37.369" v="46" actId="47"/>
        <pc:sldMkLst>
          <pc:docMk/>
          <pc:sldMk cId="4173805281" sldId="1709"/>
        </pc:sldMkLst>
      </pc:sldChg>
      <pc:sldChg chg="del">
        <pc:chgData name="Van Ryckeghem Jurgen" userId="9c3e690f-41c2-4235-95ef-4b3529d5ed3d" providerId="ADAL" clId="{6E246FA9-21D8-4491-AD09-0F5E87F30E9A}" dt="2024-10-02T19:43:35.747" v="43" actId="47"/>
        <pc:sldMkLst>
          <pc:docMk/>
          <pc:sldMk cId="2699454209" sldId="1710"/>
        </pc:sldMkLst>
      </pc:sldChg>
      <pc:sldChg chg="del">
        <pc:chgData name="Van Ryckeghem Jurgen" userId="9c3e690f-41c2-4235-95ef-4b3529d5ed3d" providerId="ADAL" clId="{6E246FA9-21D8-4491-AD09-0F5E87F30E9A}" dt="2024-10-02T19:43:37.753" v="47" actId="47"/>
        <pc:sldMkLst>
          <pc:docMk/>
          <pc:sldMk cId="2148966553" sldId="1711"/>
        </pc:sldMkLst>
      </pc:sldChg>
      <pc:sldChg chg="del">
        <pc:chgData name="Van Ryckeghem Jurgen" userId="9c3e690f-41c2-4235-95ef-4b3529d5ed3d" providerId="ADAL" clId="{6E246FA9-21D8-4491-AD09-0F5E87F30E9A}" dt="2024-10-02T19:43:38.468" v="48" actId="47"/>
        <pc:sldMkLst>
          <pc:docMk/>
          <pc:sldMk cId="2990637526" sldId="1712"/>
        </pc:sldMkLst>
      </pc:sldChg>
      <pc:sldChg chg="del">
        <pc:chgData name="Van Ryckeghem Jurgen" userId="9c3e690f-41c2-4235-95ef-4b3529d5ed3d" providerId="ADAL" clId="{6E246FA9-21D8-4491-AD09-0F5E87F30E9A}" dt="2024-10-02T19:43:39.881" v="50" actId="47"/>
        <pc:sldMkLst>
          <pc:docMk/>
          <pc:sldMk cId="4270075189" sldId="1713"/>
        </pc:sldMkLst>
      </pc:sldChg>
      <pc:sldChg chg="del">
        <pc:chgData name="Van Ryckeghem Jurgen" userId="9c3e690f-41c2-4235-95ef-4b3529d5ed3d" providerId="ADAL" clId="{6E246FA9-21D8-4491-AD09-0F5E87F30E9A}" dt="2024-10-02T19:43:36.863" v="45" actId="47"/>
        <pc:sldMkLst>
          <pc:docMk/>
          <pc:sldMk cId="85939619" sldId="1714"/>
        </pc:sldMkLst>
      </pc:sldChg>
      <pc:sldChg chg="del">
        <pc:chgData name="Van Ryckeghem Jurgen" userId="9c3e690f-41c2-4235-95ef-4b3529d5ed3d" providerId="ADAL" clId="{6E246FA9-21D8-4491-AD09-0F5E87F30E9A}" dt="2024-10-02T19:43:38.998" v="49" actId="47"/>
        <pc:sldMkLst>
          <pc:docMk/>
          <pc:sldMk cId="1014963900" sldId="1715"/>
        </pc:sldMkLst>
      </pc:sldChg>
      <pc:sldChg chg="modSp mod">
        <pc:chgData name="Van Ryckeghem Jurgen" userId="9c3e690f-41c2-4235-95ef-4b3529d5ed3d" providerId="ADAL" clId="{6E246FA9-21D8-4491-AD09-0F5E87F30E9A}" dt="2024-10-02T19:43:10.820" v="41" actId="20577"/>
        <pc:sldMkLst>
          <pc:docMk/>
          <pc:sldMk cId="1731657129" sldId="1722"/>
        </pc:sldMkLst>
      </pc:sldChg>
    </pc:docChg>
  </pc:docChgLst>
  <pc:docChgLst>
    <pc:chgData name="Jurgen VAN RYCKEGHEM" userId="9c3e690f-41c2-4235-95ef-4b3529d5ed3d" providerId="ADAL" clId="{94ED5E8B-FC38-410B-8E42-1D08CCF75F4F}"/>
    <pc:docChg chg="undo custSel addSld delSld modSld sldOrd">
      <pc:chgData name="Jurgen VAN RYCKEGHEM" userId="9c3e690f-41c2-4235-95ef-4b3529d5ed3d" providerId="ADAL" clId="{94ED5E8B-FC38-410B-8E42-1D08CCF75F4F}" dt="2025-09-24T19:02:05.313" v="356" actId="47"/>
      <pc:docMkLst>
        <pc:docMk/>
      </pc:docMkLst>
      <pc:sldChg chg="del">
        <pc:chgData name="Jurgen VAN RYCKEGHEM" userId="9c3e690f-41c2-4235-95ef-4b3529d5ed3d" providerId="ADAL" clId="{94ED5E8B-FC38-410B-8E42-1D08CCF75F4F}" dt="2025-09-24T16:24:12.220" v="102" actId="47"/>
        <pc:sldMkLst>
          <pc:docMk/>
          <pc:sldMk cId="3584396339" sldId="257"/>
        </pc:sldMkLst>
      </pc:sldChg>
      <pc:sldChg chg="addSp delSp mod">
        <pc:chgData name="Jurgen VAN RYCKEGHEM" userId="9c3e690f-41c2-4235-95ef-4b3529d5ed3d" providerId="ADAL" clId="{94ED5E8B-FC38-410B-8E42-1D08CCF75F4F}" dt="2025-09-24T16:32:36.395" v="113" actId="478"/>
        <pc:sldMkLst>
          <pc:docMk/>
          <pc:sldMk cId="509333184" sldId="303"/>
        </pc:sldMkLst>
        <pc:picChg chg="add del">
          <ac:chgData name="Jurgen VAN RYCKEGHEM" userId="9c3e690f-41c2-4235-95ef-4b3529d5ed3d" providerId="ADAL" clId="{94ED5E8B-FC38-410B-8E42-1D08CCF75F4F}" dt="2025-09-24T16:32:36.395" v="113" actId="478"/>
          <ac:picMkLst>
            <pc:docMk/>
            <pc:sldMk cId="509333184" sldId="303"/>
            <ac:picMk id="5" creationId="{6D094DE0-5D59-8DD4-6AD1-C80178EAFE87}"/>
          </ac:picMkLst>
        </pc:picChg>
      </pc:sldChg>
      <pc:sldChg chg="del">
        <pc:chgData name="Jurgen VAN RYCKEGHEM" userId="9c3e690f-41c2-4235-95ef-4b3529d5ed3d" providerId="ADAL" clId="{94ED5E8B-FC38-410B-8E42-1D08CCF75F4F}" dt="2025-09-24T16:24:17.644" v="105" actId="47"/>
        <pc:sldMkLst>
          <pc:docMk/>
          <pc:sldMk cId="1723109243" sldId="1700"/>
        </pc:sldMkLst>
      </pc:sldChg>
      <pc:sldChg chg="del">
        <pc:chgData name="Jurgen VAN RYCKEGHEM" userId="9c3e690f-41c2-4235-95ef-4b3529d5ed3d" providerId="ADAL" clId="{94ED5E8B-FC38-410B-8E42-1D08CCF75F4F}" dt="2025-09-24T16:24:18.656" v="106" actId="47"/>
        <pc:sldMkLst>
          <pc:docMk/>
          <pc:sldMk cId="2089840166" sldId="1701"/>
        </pc:sldMkLst>
      </pc:sldChg>
      <pc:sldChg chg="delSp add mod ord">
        <pc:chgData name="Jurgen VAN RYCKEGHEM" userId="9c3e690f-41c2-4235-95ef-4b3529d5ed3d" providerId="ADAL" clId="{94ED5E8B-FC38-410B-8E42-1D08CCF75F4F}" dt="2025-09-24T16:48:18.594" v="139" actId="478"/>
        <pc:sldMkLst>
          <pc:docMk/>
          <pc:sldMk cId="3038794810" sldId="1705"/>
        </pc:sldMkLst>
        <pc:picChg chg="del">
          <ac:chgData name="Jurgen VAN RYCKEGHEM" userId="9c3e690f-41c2-4235-95ef-4b3529d5ed3d" providerId="ADAL" clId="{94ED5E8B-FC38-410B-8E42-1D08CCF75F4F}" dt="2025-09-24T16:48:18.594" v="139" actId="478"/>
          <ac:picMkLst>
            <pc:docMk/>
            <pc:sldMk cId="3038794810" sldId="1705"/>
            <ac:picMk id="3" creationId="{D174B747-1F23-5599-39AD-96D0353A3518}"/>
          </ac:picMkLst>
        </pc:picChg>
      </pc:sldChg>
      <pc:sldChg chg="del">
        <pc:chgData name="Jurgen VAN RYCKEGHEM" userId="9c3e690f-41c2-4235-95ef-4b3529d5ed3d" providerId="ADAL" clId="{94ED5E8B-FC38-410B-8E42-1D08CCF75F4F}" dt="2025-09-24T18:53:04.209" v="347" actId="47"/>
        <pc:sldMkLst>
          <pc:docMk/>
          <pc:sldMk cId="1257130675" sldId="1706"/>
        </pc:sldMkLst>
      </pc:sldChg>
      <pc:sldChg chg="modSp add mod">
        <pc:chgData name="Jurgen VAN RYCKEGHEM" userId="9c3e690f-41c2-4235-95ef-4b3529d5ed3d" providerId="ADAL" clId="{94ED5E8B-FC38-410B-8E42-1D08CCF75F4F}" dt="2025-09-24T16:48:45.684" v="144" actId="1076"/>
        <pc:sldMkLst>
          <pc:docMk/>
          <pc:sldMk cId="561365816" sldId="1707"/>
        </pc:sldMkLst>
        <pc:picChg chg="mod">
          <ac:chgData name="Jurgen VAN RYCKEGHEM" userId="9c3e690f-41c2-4235-95ef-4b3529d5ed3d" providerId="ADAL" clId="{94ED5E8B-FC38-410B-8E42-1D08CCF75F4F}" dt="2025-09-24T16:48:45.684" v="144" actId="1076"/>
          <ac:picMkLst>
            <pc:docMk/>
            <pc:sldMk cId="561365816" sldId="1707"/>
            <ac:picMk id="10" creationId="{191D4D1D-723E-CD5C-0D95-BEBE620D6D9D}"/>
          </ac:picMkLst>
        </pc:picChg>
      </pc:sldChg>
      <pc:sldChg chg="add">
        <pc:chgData name="Jurgen VAN RYCKEGHEM" userId="9c3e690f-41c2-4235-95ef-4b3529d5ed3d" providerId="ADAL" clId="{94ED5E8B-FC38-410B-8E42-1D08CCF75F4F}" dt="2025-09-24T16:32:28.580" v="110"/>
        <pc:sldMkLst>
          <pc:docMk/>
          <pc:sldMk cId="551694104" sldId="1708"/>
        </pc:sldMkLst>
      </pc:sldChg>
      <pc:sldChg chg="add">
        <pc:chgData name="Jurgen VAN RYCKEGHEM" userId="9c3e690f-41c2-4235-95ef-4b3529d5ed3d" providerId="ADAL" clId="{94ED5E8B-FC38-410B-8E42-1D08CCF75F4F}" dt="2025-09-24T16:32:28.580" v="110"/>
        <pc:sldMkLst>
          <pc:docMk/>
          <pc:sldMk cId="2378531514" sldId="1709"/>
        </pc:sldMkLst>
      </pc:sldChg>
      <pc:sldChg chg="del">
        <pc:chgData name="Jurgen VAN RYCKEGHEM" userId="9c3e690f-41c2-4235-95ef-4b3529d5ed3d" providerId="ADAL" clId="{94ED5E8B-FC38-410B-8E42-1D08CCF75F4F}" dt="2025-09-24T18:53:05.262" v="348" actId="47"/>
        <pc:sldMkLst>
          <pc:docMk/>
          <pc:sldMk cId="4013359648" sldId="1718"/>
        </pc:sldMkLst>
      </pc:sldChg>
      <pc:sldChg chg="modSp mod">
        <pc:chgData name="Jurgen VAN RYCKEGHEM" userId="9c3e690f-41c2-4235-95ef-4b3529d5ed3d" providerId="ADAL" clId="{94ED5E8B-FC38-410B-8E42-1D08CCF75F4F}" dt="2025-09-24T18:51:34.781" v="344" actId="1076"/>
        <pc:sldMkLst>
          <pc:docMk/>
          <pc:sldMk cId="1339606305" sldId="1721"/>
        </pc:sldMkLst>
        <pc:spChg chg="mod">
          <ac:chgData name="Jurgen VAN RYCKEGHEM" userId="9c3e690f-41c2-4235-95ef-4b3529d5ed3d" providerId="ADAL" clId="{94ED5E8B-FC38-410B-8E42-1D08CCF75F4F}" dt="2025-09-24T16:24:38.256" v="108" actId="14"/>
          <ac:spMkLst>
            <pc:docMk/>
            <pc:sldMk cId="1339606305" sldId="1721"/>
            <ac:spMk id="8" creationId="{FC6D98FF-A989-B44B-D7F6-2F41833FFB23}"/>
          </ac:spMkLst>
        </pc:spChg>
        <pc:picChg chg="mod">
          <ac:chgData name="Jurgen VAN RYCKEGHEM" userId="9c3e690f-41c2-4235-95ef-4b3529d5ed3d" providerId="ADAL" clId="{94ED5E8B-FC38-410B-8E42-1D08CCF75F4F}" dt="2025-09-24T18:51:34.781" v="344" actId="1076"/>
          <ac:picMkLst>
            <pc:docMk/>
            <pc:sldMk cId="1339606305" sldId="1721"/>
            <ac:picMk id="3" creationId="{F9CCDC1D-F380-1044-40D9-313C36E28EC4}"/>
          </ac:picMkLst>
        </pc:picChg>
      </pc:sldChg>
      <pc:sldChg chg="del">
        <pc:chgData name="Jurgen VAN RYCKEGHEM" userId="9c3e690f-41c2-4235-95ef-4b3529d5ed3d" providerId="ADAL" clId="{94ED5E8B-FC38-410B-8E42-1D08CCF75F4F}" dt="2025-09-24T18:53:06.559" v="349" actId="47"/>
        <pc:sldMkLst>
          <pc:docMk/>
          <pc:sldMk cId="1731657129" sldId="1722"/>
        </pc:sldMkLst>
      </pc:sldChg>
      <pc:sldChg chg="del">
        <pc:chgData name="Jurgen VAN RYCKEGHEM" userId="9c3e690f-41c2-4235-95ef-4b3529d5ed3d" providerId="ADAL" clId="{94ED5E8B-FC38-410B-8E42-1D08CCF75F4F}" dt="2025-09-24T18:53:09.256" v="350" actId="47"/>
        <pc:sldMkLst>
          <pc:docMk/>
          <pc:sldMk cId="4174693610" sldId="1723"/>
        </pc:sldMkLst>
      </pc:sldChg>
      <pc:sldChg chg="modSp del">
        <pc:chgData name="Jurgen VAN RYCKEGHEM" userId="9c3e690f-41c2-4235-95ef-4b3529d5ed3d" providerId="ADAL" clId="{94ED5E8B-FC38-410B-8E42-1D08CCF75F4F}" dt="2025-09-24T19:02:05.313" v="356" actId="47"/>
        <pc:sldMkLst>
          <pc:docMk/>
          <pc:sldMk cId="1816744256" sldId="1724"/>
        </pc:sldMkLst>
        <pc:picChg chg="mod">
          <ac:chgData name="Jurgen VAN RYCKEGHEM" userId="9c3e690f-41c2-4235-95ef-4b3529d5ed3d" providerId="ADAL" clId="{94ED5E8B-FC38-410B-8E42-1D08CCF75F4F}" dt="2025-09-24T18:58:28.874" v="353" actId="732"/>
          <ac:picMkLst>
            <pc:docMk/>
            <pc:sldMk cId="1816744256" sldId="1724"/>
            <ac:picMk id="2052" creationId="{C17E08AF-63B1-B319-7E5D-992DDBCA3A2B}"/>
          </ac:picMkLst>
        </pc:picChg>
      </pc:sldChg>
      <pc:sldChg chg="add del">
        <pc:chgData name="Jurgen VAN RYCKEGHEM" userId="9c3e690f-41c2-4235-95ef-4b3529d5ed3d" providerId="ADAL" clId="{94ED5E8B-FC38-410B-8E42-1D08CCF75F4F}" dt="2025-09-24T18:58:36.186" v="354" actId="47"/>
        <pc:sldMkLst>
          <pc:docMk/>
          <pc:sldMk cId="2858446394" sldId="1725"/>
        </pc:sldMkLst>
      </pc:sldChg>
      <pc:sldChg chg="del">
        <pc:chgData name="Jurgen VAN RYCKEGHEM" userId="9c3e690f-41c2-4235-95ef-4b3529d5ed3d" providerId="ADAL" clId="{94ED5E8B-FC38-410B-8E42-1D08CCF75F4F}" dt="2025-09-24T19:02:04.473" v="355" actId="47"/>
        <pc:sldMkLst>
          <pc:docMk/>
          <pc:sldMk cId="1805240803" sldId="1726"/>
        </pc:sldMkLst>
      </pc:sldChg>
      <pc:sldChg chg="del">
        <pc:chgData name="Jurgen VAN RYCKEGHEM" userId="9c3e690f-41c2-4235-95ef-4b3529d5ed3d" providerId="ADAL" clId="{94ED5E8B-FC38-410B-8E42-1D08CCF75F4F}" dt="2025-09-24T18:53:10.708" v="351" actId="47"/>
        <pc:sldMkLst>
          <pc:docMk/>
          <pc:sldMk cId="2779752055" sldId="1727"/>
        </pc:sldMkLst>
      </pc:sldChg>
      <pc:sldChg chg="delSp modSp add del mod ord">
        <pc:chgData name="Jurgen VAN RYCKEGHEM" userId="9c3e690f-41c2-4235-95ef-4b3529d5ed3d" providerId="ADAL" clId="{94ED5E8B-FC38-410B-8E42-1D08CCF75F4F}" dt="2025-09-24T18:50:23.994" v="341" actId="47"/>
        <pc:sldMkLst>
          <pc:docMk/>
          <pc:sldMk cId="3293242338" sldId="1728"/>
        </pc:sldMkLst>
      </pc:sldChg>
      <pc:sldChg chg="modSp add del mod">
        <pc:chgData name="Jurgen VAN RYCKEGHEM" userId="9c3e690f-41c2-4235-95ef-4b3529d5ed3d" providerId="ADAL" clId="{94ED5E8B-FC38-410B-8E42-1D08CCF75F4F}" dt="2025-09-24T16:24:13.340" v="103" actId="47"/>
        <pc:sldMkLst>
          <pc:docMk/>
          <pc:sldMk cId="996015192" sldId="1729"/>
        </pc:sldMkLst>
      </pc:sldChg>
      <pc:sldChg chg="add">
        <pc:chgData name="Jurgen VAN RYCKEGHEM" userId="9c3e690f-41c2-4235-95ef-4b3529d5ed3d" providerId="ADAL" clId="{94ED5E8B-FC38-410B-8E42-1D08CCF75F4F}" dt="2025-09-24T16:32:28.580" v="110"/>
        <pc:sldMkLst>
          <pc:docMk/>
          <pc:sldMk cId="3364227825" sldId="1729"/>
        </pc:sldMkLst>
      </pc:sldChg>
      <pc:sldChg chg="modSp add del mod">
        <pc:chgData name="Jurgen VAN RYCKEGHEM" userId="9c3e690f-41c2-4235-95ef-4b3529d5ed3d" providerId="ADAL" clId="{94ED5E8B-FC38-410B-8E42-1D08CCF75F4F}" dt="2025-09-24T16:24:15.776" v="104" actId="47"/>
        <pc:sldMkLst>
          <pc:docMk/>
          <pc:sldMk cId="874198321" sldId="1730"/>
        </pc:sldMkLst>
      </pc:sldChg>
      <pc:sldChg chg="addSp delSp modSp add mod">
        <pc:chgData name="Jurgen VAN RYCKEGHEM" userId="9c3e690f-41c2-4235-95ef-4b3529d5ed3d" providerId="ADAL" clId="{94ED5E8B-FC38-410B-8E42-1D08CCF75F4F}" dt="2025-09-24T18:49:26.269" v="333" actId="1076"/>
        <pc:sldMkLst>
          <pc:docMk/>
          <pc:sldMk cId="3185983656" sldId="1730"/>
        </pc:sldMkLst>
        <pc:spChg chg="mod">
          <ac:chgData name="Jurgen VAN RYCKEGHEM" userId="9c3e690f-41c2-4235-95ef-4b3529d5ed3d" providerId="ADAL" clId="{94ED5E8B-FC38-410B-8E42-1D08CCF75F4F}" dt="2025-09-24T16:47:34.089" v="123" actId="1076"/>
          <ac:spMkLst>
            <pc:docMk/>
            <pc:sldMk cId="3185983656" sldId="1730"/>
            <ac:spMk id="16" creationId="{139BDBFF-7DEF-5502-BBEE-3D20C07CB5B3}"/>
          </ac:spMkLst>
        </pc:spChg>
        <pc:picChg chg="add mod">
          <ac:chgData name="Jurgen VAN RYCKEGHEM" userId="9c3e690f-41c2-4235-95ef-4b3529d5ed3d" providerId="ADAL" clId="{94ED5E8B-FC38-410B-8E42-1D08CCF75F4F}" dt="2025-09-24T18:49:26.269" v="333" actId="1076"/>
          <ac:picMkLst>
            <pc:docMk/>
            <pc:sldMk cId="3185983656" sldId="1730"/>
            <ac:picMk id="2" creationId="{27BD385D-CF27-E10F-FB1C-4CF164616438}"/>
          </ac:picMkLst>
        </pc:picChg>
        <pc:picChg chg="mod">
          <ac:chgData name="Jurgen VAN RYCKEGHEM" userId="9c3e690f-41c2-4235-95ef-4b3529d5ed3d" providerId="ADAL" clId="{94ED5E8B-FC38-410B-8E42-1D08CCF75F4F}" dt="2025-09-24T16:33:06.573" v="122" actId="1076"/>
          <ac:picMkLst>
            <pc:docMk/>
            <pc:sldMk cId="3185983656" sldId="1730"/>
            <ac:picMk id="3" creationId="{366BF24F-D32E-B7DC-E27F-41A72ED1AFFD}"/>
          </ac:picMkLst>
        </pc:picChg>
        <pc:picChg chg="add mod">
          <ac:chgData name="Jurgen VAN RYCKEGHEM" userId="9c3e690f-41c2-4235-95ef-4b3529d5ed3d" providerId="ADAL" clId="{94ED5E8B-FC38-410B-8E42-1D08CCF75F4F}" dt="2025-09-24T16:48:25.062" v="140" actId="688"/>
          <ac:picMkLst>
            <pc:docMk/>
            <pc:sldMk cId="3185983656" sldId="1730"/>
            <ac:picMk id="7" creationId="{5E176620-D236-1549-4F96-0086272A751A}"/>
          </ac:picMkLst>
        </pc:picChg>
        <pc:picChg chg="add mod">
          <ac:chgData name="Jurgen VAN RYCKEGHEM" userId="9c3e690f-41c2-4235-95ef-4b3529d5ed3d" providerId="ADAL" clId="{94ED5E8B-FC38-410B-8E42-1D08CCF75F4F}" dt="2025-09-24T16:48:16.351" v="138" actId="1076"/>
          <ac:picMkLst>
            <pc:docMk/>
            <pc:sldMk cId="3185983656" sldId="1730"/>
            <ac:picMk id="8" creationId="{6542FA3C-A1EC-BFA5-0040-FCAC8F516F30}"/>
          </ac:picMkLst>
        </pc:picChg>
        <pc:picChg chg="add mod">
          <ac:chgData name="Jurgen VAN RYCKEGHEM" userId="9c3e690f-41c2-4235-95ef-4b3529d5ed3d" providerId="ADAL" clId="{94ED5E8B-FC38-410B-8E42-1D08CCF75F4F}" dt="2025-09-24T16:48:16.351" v="138" actId="1076"/>
          <ac:picMkLst>
            <pc:docMk/>
            <pc:sldMk cId="3185983656" sldId="1730"/>
            <ac:picMk id="9" creationId="{5CFFB7FE-3477-A05E-841D-2D974345C397}"/>
          </ac:picMkLst>
        </pc:picChg>
        <pc:picChg chg="add del mod ord">
          <ac:chgData name="Jurgen VAN RYCKEGHEM" userId="9c3e690f-41c2-4235-95ef-4b3529d5ed3d" providerId="ADAL" clId="{94ED5E8B-FC38-410B-8E42-1D08CCF75F4F}" dt="2025-09-24T18:49:20.452" v="329" actId="478"/>
          <ac:picMkLst>
            <pc:docMk/>
            <pc:sldMk cId="3185983656" sldId="1730"/>
            <ac:picMk id="10" creationId="{95466121-0CE7-FFBA-F45E-C51316A975EA}"/>
          </ac:picMkLst>
        </pc:picChg>
        <pc:picChg chg="mod">
          <ac:chgData name="Jurgen VAN RYCKEGHEM" userId="9c3e690f-41c2-4235-95ef-4b3529d5ed3d" providerId="ADAL" clId="{94ED5E8B-FC38-410B-8E42-1D08CCF75F4F}" dt="2025-09-24T16:47:34.089" v="123" actId="1076"/>
          <ac:picMkLst>
            <pc:docMk/>
            <pc:sldMk cId="3185983656" sldId="1730"/>
            <ac:picMk id="17" creationId="{FF35958C-B14A-E425-DD27-CAE850F0A69A}"/>
          </ac:picMkLst>
        </pc:picChg>
        <pc:picChg chg="del">
          <ac:chgData name="Jurgen VAN RYCKEGHEM" userId="9c3e690f-41c2-4235-95ef-4b3529d5ed3d" providerId="ADAL" clId="{94ED5E8B-FC38-410B-8E42-1D08CCF75F4F}" dt="2025-09-24T16:32:46.876" v="115" actId="478"/>
          <ac:picMkLst>
            <pc:docMk/>
            <pc:sldMk cId="3185983656" sldId="1730"/>
            <ac:picMk id="23" creationId="{D172FF76-BF59-BF36-4F69-610097CEE383}"/>
          </ac:picMkLst>
        </pc:picChg>
      </pc:sldChg>
      <pc:sldChg chg="addSp delSp modSp add mod">
        <pc:chgData name="Jurgen VAN RYCKEGHEM" userId="9c3e690f-41c2-4235-95ef-4b3529d5ed3d" providerId="ADAL" clId="{94ED5E8B-FC38-410B-8E42-1D08CCF75F4F}" dt="2025-09-24T18:28:33.354" v="167" actId="1076"/>
        <pc:sldMkLst>
          <pc:docMk/>
          <pc:sldMk cId="2147850541" sldId="1731"/>
        </pc:sldMkLst>
        <pc:picChg chg="mod">
          <ac:chgData name="Jurgen VAN RYCKEGHEM" userId="9c3e690f-41c2-4235-95ef-4b3529d5ed3d" providerId="ADAL" clId="{94ED5E8B-FC38-410B-8E42-1D08CCF75F4F}" dt="2025-09-24T16:48:58.306" v="146" actId="1076"/>
          <ac:picMkLst>
            <pc:docMk/>
            <pc:sldMk cId="2147850541" sldId="1731"/>
            <ac:picMk id="7" creationId="{1539BE94-E2BC-BF70-6123-1D533354D783}"/>
          </ac:picMkLst>
        </pc:picChg>
        <pc:picChg chg="del">
          <ac:chgData name="Jurgen VAN RYCKEGHEM" userId="9c3e690f-41c2-4235-95ef-4b3529d5ed3d" providerId="ADAL" clId="{94ED5E8B-FC38-410B-8E42-1D08CCF75F4F}" dt="2025-09-24T18:25:18.028" v="147" actId="478"/>
          <ac:picMkLst>
            <pc:docMk/>
            <pc:sldMk cId="2147850541" sldId="1731"/>
            <ac:picMk id="8" creationId="{CCF5784A-9471-B428-A621-1E9AF626B38B}"/>
          </ac:picMkLst>
        </pc:picChg>
        <pc:picChg chg="del">
          <ac:chgData name="Jurgen VAN RYCKEGHEM" userId="9c3e690f-41c2-4235-95ef-4b3529d5ed3d" providerId="ADAL" clId="{94ED5E8B-FC38-410B-8E42-1D08CCF75F4F}" dt="2025-09-24T18:25:18.477" v="148" actId="478"/>
          <ac:picMkLst>
            <pc:docMk/>
            <pc:sldMk cId="2147850541" sldId="1731"/>
            <ac:picMk id="9" creationId="{7BC954CF-A28A-33D3-E994-D1A96B73D994}"/>
          </ac:picMkLst>
        </pc:picChg>
        <pc:picChg chg="del mod">
          <ac:chgData name="Jurgen VAN RYCKEGHEM" userId="9c3e690f-41c2-4235-95ef-4b3529d5ed3d" providerId="ADAL" clId="{94ED5E8B-FC38-410B-8E42-1D08CCF75F4F}" dt="2025-09-24T18:27:21.034" v="159" actId="478"/>
          <ac:picMkLst>
            <pc:docMk/>
            <pc:sldMk cId="2147850541" sldId="1731"/>
            <ac:picMk id="10" creationId="{E314CEE5-7EEF-8840-A91E-D63D42FACC65}"/>
          </ac:picMkLst>
        </pc:picChg>
        <pc:picChg chg="add mod">
          <ac:chgData name="Jurgen VAN RYCKEGHEM" userId="9c3e690f-41c2-4235-95ef-4b3529d5ed3d" providerId="ADAL" clId="{94ED5E8B-FC38-410B-8E42-1D08CCF75F4F}" dt="2025-09-24T18:26:14.881" v="157" actId="1076"/>
          <ac:picMkLst>
            <pc:docMk/>
            <pc:sldMk cId="2147850541" sldId="1731"/>
            <ac:picMk id="11" creationId="{FB5073E8-B33B-0E79-1370-BF72C74EDD2C}"/>
          </ac:picMkLst>
        </pc:picChg>
        <pc:picChg chg="add mod">
          <ac:chgData name="Jurgen VAN RYCKEGHEM" userId="9c3e690f-41c2-4235-95ef-4b3529d5ed3d" providerId="ADAL" clId="{94ED5E8B-FC38-410B-8E42-1D08CCF75F4F}" dt="2025-09-24T18:27:27.181" v="161" actId="1076"/>
          <ac:picMkLst>
            <pc:docMk/>
            <pc:sldMk cId="2147850541" sldId="1731"/>
            <ac:picMk id="13" creationId="{140181D4-EF75-34ED-FD73-330D7D60B459}"/>
          </ac:picMkLst>
        </pc:picChg>
        <pc:picChg chg="add mod">
          <ac:chgData name="Jurgen VAN RYCKEGHEM" userId="9c3e690f-41c2-4235-95ef-4b3529d5ed3d" providerId="ADAL" clId="{94ED5E8B-FC38-410B-8E42-1D08CCF75F4F}" dt="2025-09-24T18:28:33.354" v="167" actId="1076"/>
          <ac:picMkLst>
            <pc:docMk/>
            <pc:sldMk cId="2147850541" sldId="1731"/>
            <ac:picMk id="14" creationId="{E32F8BC1-46ED-65AE-40F2-94AA3906A17E}"/>
          </ac:picMkLst>
        </pc:picChg>
      </pc:sldChg>
      <pc:sldChg chg="addSp delSp modSp add mod ord">
        <pc:chgData name="Jurgen VAN RYCKEGHEM" userId="9c3e690f-41c2-4235-95ef-4b3529d5ed3d" providerId="ADAL" clId="{94ED5E8B-FC38-410B-8E42-1D08CCF75F4F}" dt="2025-09-24T18:34:05.526" v="188" actId="1076"/>
        <pc:sldMkLst>
          <pc:docMk/>
          <pc:sldMk cId="514711797" sldId="1732"/>
        </pc:sldMkLst>
        <pc:spChg chg="add mod">
          <ac:chgData name="Jurgen VAN RYCKEGHEM" userId="9c3e690f-41c2-4235-95ef-4b3529d5ed3d" providerId="ADAL" clId="{94ED5E8B-FC38-410B-8E42-1D08CCF75F4F}" dt="2025-09-24T18:34:05.526" v="188" actId="1076"/>
          <ac:spMkLst>
            <pc:docMk/>
            <pc:sldMk cId="514711797" sldId="1732"/>
            <ac:spMk id="10" creationId="{5D8890ED-CFBC-C5C7-478D-553D3E523EBA}"/>
          </ac:spMkLst>
        </pc:spChg>
        <pc:picChg chg="mod">
          <ac:chgData name="Jurgen VAN RYCKEGHEM" userId="9c3e690f-41c2-4235-95ef-4b3529d5ed3d" providerId="ADAL" clId="{94ED5E8B-FC38-410B-8E42-1D08CCF75F4F}" dt="2025-09-24T18:28:48.314" v="171" actId="1076"/>
          <ac:picMkLst>
            <pc:docMk/>
            <pc:sldMk cId="514711797" sldId="1732"/>
            <ac:picMk id="7" creationId="{693BBC02-6712-8CC9-0E8D-EFBAC7BF71D0}"/>
          </ac:picMkLst>
        </pc:picChg>
        <pc:picChg chg="add mod">
          <ac:chgData name="Jurgen VAN RYCKEGHEM" userId="9c3e690f-41c2-4235-95ef-4b3529d5ed3d" providerId="ADAL" clId="{94ED5E8B-FC38-410B-8E42-1D08CCF75F4F}" dt="2025-09-24T18:33:58.665" v="184" actId="1076"/>
          <ac:picMkLst>
            <pc:docMk/>
            <pc:sldMk cId="514711797" sldId="1732"/>
            <ac:picMk id="8" creationId="{5A3185AC-B80B-0374-4AD8-C9F0C134FFB9}"/>
          </ac:picMkLst>
        </pc:picChg>
        <pc:picChg chg="add mod">
          <ac:chgData name="Jurgen VAN RYCKEGHEM" userId="9c3e690f-41c2-4235-95ef-4b3529d5ed3d" providerId="ADAL" clId="{94ED5E8B-FC38-410B-8E42-1D08CCF75F4F}" dt="2025-09-24T18:33:57.360" v="183" actId="1076"/>
          <ac:picMkLst>
            <pc:docMk/>
            <pc:sldMk cId="514711797" sldId="1732"/>
            <ac:picMk id="9" creationId="{3E58236A-A401-1BF7-C17D-1D1A37D5FB71}"/>
          </ac:picMkLst>
        </pc:picChg>
        <pc:picChg chg="del">
          <ac:chgData name="Jurgen VAN RYCKEGHEM" userId="9c3e690f-41c2-4235-95ef-4b3529d5ed3d" providerId="ADAL" clId="{94ED5E8B-FC38-410B-8E42-1D08CCF75F4F}" dt="2025-09-24T18:28:49.897" v="173" actId="478"/>
          <ac:picMkLst>
            <pc:docMk/>
            <pc:sldMk cId="514711797" sldId="1732"/>
            <ac:picMk id="11" creationId="{D6C9D3AA-A255-AE09-9C51-728B8CEC7FCA}"/>
          </ac:picMkLst>
        </pc:picChg>
        <pc:picChg chg="del">
          <ac:chgData name="Jurgen VAN RYCKEGHEM" userId="9c3e690f-41c2-4235-95ef-4b3529d5ed3d" providerId="ADAL" clId="{94ED5E8B-FC38-410B-8E42-1D08CCF75F4F}" dt="2025-09-24T18:28:50.361" v="174" actId="478"/>
          <ac:picMkLst>
            <pc:docMk/>
            <pc:sldMk cId="514711797" sldId="1732"/>
            <ac:picMk id="13" creationId="{B2AC23B1-8FFA-496D-4A80-F29C8144F6D1}"/>
          </ac:picMkLst>
        </pc:picChg>
        <pc:picChg chg="del">
          <ac:chgData name="Jurgen VAN RYCKEGHEM" userId="9c3e690f-41c2-4235-95ef-4b3529d5ed3d" providerId="ADAL" clId="{94ED5E8B-FC38-410B-8E42-1D08CCF75F4F}" dt="2025-09-24T18:28:49.464" v="172" actId="478"/>
          <ac:picMkLst>
            <pc:docMk/>
            <pc:sldMk cId="514711797" sldId="1732"/>
            <ac:picMk id="14" creationId="{4C2DCB29-DB67-0F2B-C41B-10EB5765EBDE}"/>
          </ac:picMkLst>
        </pc:picChg>
      </pc:sldChg>
      <pc:sldChg chg="addSp delSp modSp add mod">
        <pc:chgData name="Jurgen VAN RYCKEGHEM" userId="9c3e690f-41c2-4235-95ef-4b3529d5ed3d" providerId="ADAL" clId="{94ED5E8B-FC38-410B-8E42-1D08CCF75F4F}" dt="2025-09-24T18:40:30.617" v="282" actId="14100"/>
        <pc:sldMkLst>
          <pc:docMk/>
          <pc:sldMk cId="3568936701" sldId="1733"/>
        </pc:sldMkLst>
        <pc:spChg chg="del">
          <ac:chgData name="Jurgen VAN RYCKEGHEM" userId="9c3e690f-41c2-4235-95ef-4b3529d5ed3d" providerId="ADAL" clId="{94ED5E8B-FC38-410B-8E42-1D08CCF75F4F}" dt="2025-09-24T18:34:15.803" v="191" actId="478"/>
          <ac:spMkLst>
            <pc:docMk/>
            <pc:sldMk cId="3568936701" sldId="1733"/>
            <ac:spMk id="10" creationId="{A3E53422-9604-8BA1-1155-FBEDBD629866}"/>
          </ac:spMkLst>
        </pc:spChg>
        <pc:spChg chg="add mod">
          <ac:chgData name="Jurgen VAN RYCKEGHEM" userId="9c3e690f-41c2-4235-95ef-4b3529d5ed3d" providerId="ADAL" clId="{94ED5E8B-FC38-410B-8E42-1D08CCF75F4F}" dt="2025-09-24T18:40:21.102" v="279" actId="1076"/>
          <ac:spMkLst>
            <pc:docMk/>
            <pc:sldMk cId="3568936701" sldId="1733"/>
            <ac:spMk id="12" creationId="{BAC9D53D-1A5E-DC76-76D8-C61995AEA4EA}"/>
          </ac:spMkLst>
        </pc:spChg>
        <pc:spChg chg="add mod">
          <ac:chgData name="Jurgen VAN RYCKEGHEM" userId="9c3e690f-41c2-4235-95ef-4b3529d5ed3d" providerId="ADAL" clId="{94ED5E8B-FC38-410B-8E42-1D08CCF75F4F}" dt="2025-09-24T18:40:22.886" v="280" actId="1076"/>
          <ac:spMkLst>
            <pc:docMk/>
            <pc:sldMk cId="3568936701" sldId="1733"/>
            <ac:spMk id="13" creationId="{5A1C8B17-1BEA-C151-EDB8-5F22F9BB615E}"/>
          </ac:spMkLst>
        </pc:spChg>
        <pc:spChg chg="add mod">
          <ac:chgData name="Jurgen VAN RYCKEGHEM" userId="9c3e690f-41c2-4235-95ef-4b3529d5ed3d" providerId="ADAL" clId="{94ED5E8B-FC38-410B-8E42-1D08CCF75F4F}" dt="2025-09-24T18:37:42.683" v="255" actId="12"/>
          <ac:spMkLst>
            <pc:docMk/>
            <pc:sldMk cId="3568936701" sldId="1733"/>
            <ac:spMk id="20" creationId="{C9357884-50BE-14A9-4439-C87E4B88D697}"/>
          </ac:spMkLst>
        </pc:spChg>
        <pc:spChg chg="mod">
          <ac:chgData name="Jurgen VAN RYCKEGHEM" userId="9c3e690f-41c2-4235-95ef-4b3529d5ed3d" providerId="ADAL" clId="{94ED5E8B-FC38-410B-8E42-1D08CCF75F4F}" dt="2025-09-24T18:39:54.120" v="268"/>
          <ac:spMkLst>
            <pc:docMk/>
            <pc:sldMk cId="3568936701" sldId="1733"/>
            <ac:spMk id="23" creationId="{551A712E-2F81-3212-DF10-2F017B7C9FDD}"/>
          </ac:spMkLst>
        </pc:spChg>
        <pc:spChg chg="mod">
          <ac:chgData name="Jurgen VAN RYCKEGHEM" userId="9c3e690f-41c2-4235-95ef-4b3529d5ed3d" providerId="ADAL" clId="{94ED5E8B-FC38-410B-8E42-1D08CCF75F4F}" dt="2025-09-24T18:39:54.120" v="268"/>
          <ac:spMkLst>
            <pc:docMk/>
            <pc:sldMk cId="3568936701" sldId="1733"/>
            <ac:spMk id="24" creationId="{0D1080C8-71EC-4507-954B-442084427296}"/>
          </ac:spMkLst>
        </pc:spChg>
        <pc:grpChg chg="add mod">
          <ac:chgData name="Jurgen VAN RYCKEGHEM" userId="9c3e690f-41c2-4235-95ef-4b3529d5ed3d" providerId="ADAL" clId="{94ED5E8B-FC38-410B-8E42-1D08CCF75F4F}" dt="2025-09-24T18:36:32.999" v="237" actId="1038"/>
          <ac:grpSpMkLst>
            <pc:docMk/>
            <pc:sldMk cId="3568936701" sldId="1733"/>
            <ac:grpSpMk id="14" creationId="{B0E88070-7190-B570-0C08-8C7E6A3DCB4C}"/>
          </ac:grpSpMkLst>
        </pc:grpChg>
        <pc:grpChg chg="add mod">
          <ac:chgData name="Jurgen VAN RYCKEGHEM" userId="9c3e690f-41c2-4235-95ef-4b3529d5ed3d" providerId="ADAL" clId="{94ED5E8B-FC38-410B-8E42-1D08CCF75F4F}" dt="2025-09-24T18:40:30.617" v="282" actId="14100"/>
          <ac:grpSpMkLst>
            <pc:docMk/>
            <pc:sldMk cId="3568936701" sldId="1733"/>
            <ac:grpSpMk id="21" creationId="{C4FE5C91-169E-4423-9965-3BB631C1652F}"/>
          </ac:grpSpMkLst>
        </pc:grpChg>
        <pc:graphicFrameChg chg="add mod modGraphic">
          <ac:chgData name="Jurgen VAN RYCKEGHEM" userId="9c3e690f-41c2-4235-95ef-4b3529d5ed3d" providerId="ADAL" clId="{94ED5E8B-FC38-410B-8E42-1D08CCF75F4F}" dt="2025-09-24T18:38:03.710" v="260" actId="1076"/>
          <ac:graphicFrameMkLst>
            <pc:docMk/>
            <pc:sldMk cId="3568936701" sldId="1733"/>
            <ac:graphicFrameMk id="11" creationId="{AF2C02DD-DBF1-E42E-4398-84DA069DE1CF}"/>
          </ac:graphicFrameMkLst>
        </pc:graphicFrameChg>
        <pc:picChg chg="add mod">
          <ac:chgData name="Jurgen VAN RYCKEGHEM" userId="9c3e690f-41c2-4235-95ef-4b3529d5ed3d" providerId="ADAL" clId="{94ED5E8B-FC38-410B-8E42-1D08CCF75F4F}" dt="2025-09-24T18:35:45.042" v="195" actId="1076"/>
          <ac:picMkLst>
            <pc:docMk/>
            <pc:sldMk cId="3568936701" sldId="1733"/>
            <ac:picMk id="2" creationId="{078AD093-873A-CFFC-13F5-76E598A6FCA5}"/>
          </ac:picMkLst>
        </pc:picChg>
        <pc:picChg chg="mod">
          <ac:chgData name="Jurgen VAN RYCKEGHEM" userId="9c3e690f-41c2-4235-95ef-4b3529d5ed3d" providerId="ADAL" clId="{94ED5E8B-FC38-410B-8E42-1D08CCF75F4F}" dt="2025-09-24T18:40:08.337" v="273" actId="1076"/>
          <ac:picMkLst>
            <pc:docMk/>
            <pc:sldMk cId="3568936701" sldId="1733"/>
            <ac:picMk id="3" creationId="{1F6F4275-307C-85C8-80EA-40A385286B1F}"/>
          </ac:picMkLst>
        </pc:picChg>
        <pc:picChg chg="mod">
          <ac:chgData name="Jurgen VAN RYCKEGHEM" userId="9c3e690f-41c2-4235-95ef-4b3529d5ed3d" providerId="ADAL" clId="{94ED5E8B-FC38-410B-8E42-1D08CCF75F4F}" dt="2025-09-24T18:40:11.671" v="274" actId="1076"/>
          <ac:picMkLst>
            <pc:docMk/>
            <pc:sldMk cId="3568936701" sldId="1733"/>
            <ac:picMk id="7" creationId="{0BC71405-3953-FB33-1CC2-A625EF2611C0}"/>
          </ac:picMkLst>
        </pc:picChg>
        <pc:picChg chg="del">
          <ac:chgData name="Jurgen VAN RYCKEGHEM" userId="9c3e690f-41c2-4235-95ef-4b3529d5ed3d" providerId="ADAL" clId="{94ED5E8B-FC38-410B-8E42-1D08CCF75F4F}" dt="2025-09-24T18:34:16.695" v="193" actId="478"/>
          <ac:picMkLst>
            <pc:docMk/>
            <pc:sldMk cId="3568936701" sldId="1733"/>
            <ac:picMk id="8" creationId="{FB2A4046-797E-15EE-B4B2-281DBCC17847}"/>
          </ac:picMkLst>
        </pc:picChg>
        <pc:picChg chg="del">
          <ac:chgData name="Jurgen VAN RYCKEGHEM" userId="9c3e690f-41c2-4235-95ef-4b3529d5ed3d" providerId="ADAL" clId="{94ED5E8B-FC38-410B-8E42-1D08CCF75F4F}" dt="2025-09-24T18:34:16.231" v="192" actId="478"/>
          <ac:picMkLst>
            <pc:docMk/>
            <pc:sldMk cId="3568936701" sldId="1733"/>
            <ac:picMk id="9" creationId="{9C0496C9-0BF4-2FDE-2245-9B7C698E23B6}"/>
          </ac:picMkLst>
        </pc:picChg>
        <pc:picChg chg="mod">
          <ac:chgData name="Jurgen VAN RYCKEGHEM" userId="9c3e690f-41c2-4235-95ef-4b3529d5ed3d" providerId="ADAL" clId="{94ED5E8B-FC38-410B-8E42-1D08CCF75F4F}" dt="2025-09-24T18:36:27.647" v="233" actId="208"/>
          <ac:picMkLst>
            <pc:docMk/>
            <pc:sldMk cId="3568936701" sldId="1733"/>
            <ac:picMk id="18" creationId="{D9EBA3F3-92F3-3F24-AD92-8FB7748E8753}"/>
          </ac:picMkLst>
        </pc:picChg>
        <pc:picChg chg="mod">
          <ac:chgData name="Jurgen VAN RYCKEGHEM" userId="9c3e690f-41c2-4235-95ef-4b3529d5ed3d" providerId="ADAL" clId="{94ED5E8B-FC38-410B-8E42-1D08CCF75F4F}" dt="2025-09-24T18:39:54.120" v="268"/>
          <ac:picMkLst>
            <pc:docMk/>
            <pc:sldMk cId="3568936701" sldId="1733"/>
            <ac:picMk id="22" creationId="{98D88943-F3FA-20A7-E7B9-2B728BF496BB}"/>
          </ac:picMkLst>
        </pc:picChg>
        <pc:cxnChg chg="mod">
          <ac:chgData name="Jurgen VAN RYCKEGHEM" userId="9c3e690f-41c2-4235-95ef-4b3529d5ed3d" providerId="ADAL" clId="{94ED5E8B-FC38-410B-8E42-1D08CCF75F4F}" dt="2025-09-24T18:36:27.647" v="233" actId="208"/>
          <ac:cxnSpMkLst>
            <pc:docMk/>
            <pc:sldMk cId="3568936701" sldId="1733"/>
            <ac:cxnSpMk id="15" creationId="{3E478340-1687-360F-34BC-FD2F7051D0DF}"/>
          </ac:cxnSpMkLst>
        </pc:cxnChg>
      </pc:sldChg>
      <pc:sldChg chg="addSp delSp modSp add mod">
        <pc:chgData name="Jurgen VAN RYCKEGHEM" userId="9c3e690f-41c2-4235-95ef-4b3529d5ed3d" providerId="ADAL" clId="{94ED5E8B-FC38-410B-8E42-1D08CCF75F4F}" dt="2025-09-24T18:49:00.556" v="328" actId="1076"/>
        <pc:sldMkLst>
          <pc:docMk/>
          <pc:sldMk cId="3701536731" sldId="1734"/>
        </pc:sldMkLst>
        <pc:spChg chg="add mod">
          <ac:chgData name="Jurgen VAN RYCKEGHEM" userId="9c3e690f-41c2-4235-95ef-4b3529d5ed3d" providerId="ADAL" clId="{94ED5E8B-FC38-410B-8E42-1D08CCF75F4F}" dt="2025-09-24T18:41:43.793" v="294" actId="403"/>
          <ac:spMkLst>
            <pc:docMk/>
            <pc:sldMk cId="3701536731" sldId="1734"/>
            <ac:spMk id="8" creationId="{BE6A7A25-1E39-7D75-5FDD-B09A84248270}"/>
          </ac:spMkLst>
        </pc:spChg>
        <pc:spChg chg="add mod">
          <ac:chgData name="Jurgen VAN RYCKEGHEM" userId="9c3e690f-41c2-4235-95ef-4b3529d5ed3d" providerId="ADAL" clId="{94ED5E8B-FC38-410B-8E42-1D08CCF75F4F}" dt="2025-09-24T18:41:46.464" v="296" actId="403"/>
          <ac:spMkLst>
            <pc:docMk/>
            <pc:sldMk cId="3701536731" sldId="1734"/>
            <ac:spMk id="9" creationId="{2FC2D54D-4569-B61E-CEB1-71D4005EC24D}"/>
          </ac:spMkLst>
        </pc:spChg>
        <pc:spChg chg="del">
          <ac:chgData name="Jurgen VAN RYCKEGHEM" userId="9c3e690f-41c2-4235-95ef-4b3529d5ed3d" providerId="ADAL" clId="{94ED5E8B-FC38-410B-8E42-1D08CCF75F4F}" dt="2025-09-24T18:38:21.352" v="263" actId="478"/>
          <ac:spMkLst>
            <pc:docMk/>
            <pc:sldMk cId="3701536731" sldId="1734"/>
            <ac:spMk id="12" creationId="{4503C8F1-56CE-F2D2-C7A5-FD7CED78E47A}"/>
          </ac:spMkLst>
        </pc:spChg>
        <pc:spChg chg="del">
          <ac:chgData name="Jurgen VAN RYCKEGHEM" userId="9c3e690f-41c2-4235-95ef-4b3529d5ed3d" providerId="ADAL" clId="{94ED5E8B-FC38-410B-8E42-1D08CCF75F4F}" dt="2025-09-24T18:40:39.721" v="283" actId="478"/>
          <ac:spMkLst>
            <pc:docMk/>
            <pc:sldMk cId="3701536731" sldId="1734"/>
            <ac:spMk id="13" creationId="{427D9733-932F-89BA-6687-838F750BFE20}"/>
          </ac:spMkLst>
        </pc:spChg>
        <pc:spChg chg="del">
          <ac:chgData name="Jurgen VAN RYCKEGHEM" userId="9c3e690f-41c2-4235-95ef-4b3529d5ed3d" providerId="ADAL" clId="{94ED5E8B-FC38-410B-8E42-1D08CCF75F4F}" dt="2025-09-24T18:38:26.826" v="267" actId="478"/>
          <ac:spMkLst>
            <pc:docMk/>
            <pc:sldMk cId="3701536731" sldId="1734"/>
            <ac:spMk id="20" creationId="{6BD3F2D7-CA60-65A8-F3CC-5C8B8A720BF7}"/>
          </ac:spMkLst>
        </pc:spChg>
        <pc:spChg chg="del mod">
          <ac:chgData name="Jurgen VAN RYCKEGHEM" userId="9c3e690f-41c2-4235-95ef-4b3529d5ed3d" providerId="ADAL" clId="{94ED5E8B-FC38-410B-8E42-1D08CCF75F4F}" dt="2025-09-24T18:48:51.109" v="321" actId="478"/>
          <ac:spMkLst>
            <pc:docMk/>
            <pc:sldMk cId="3701536731" sldId="1734"/>
            <ac:spMk id="25" creationId="{86180A4D-CFE1-3B9A-21B3-601D2A45D38D}"/>
          </ac:spMkLst>
        </pc:spChg>
        <pc:spChg chg="del mod">
          <ac:chgData name="Jurgen VAN RYCKEGHEM" userId="9c3e690f-41c2-4235-95ef-4b3529d5ed3d" providerId="ADAL" clId="{94ED5E8B-FC38-410B-8E42-1D08CCF75F4F}" dt="2025-09-24T18:48:54.295" v="323" actId="478"/>
          <ac:spMkLst>
            <pc:docMk/>
            <pc:sldMk cId="3701536731" sldId="1734"/>
            <ac:spMk id="26" creationId="{D15530D5-2D05-8AE4-C78D-F8DC1318173B}"/>
          </ac:spMkLst>
        </pc:spChg>
        <pc:spChg chg="del mod topLvl">
          <ac:chgData name="Jurgen VAN RYCKEGHEM" userId="9c3e690f-41c2-4235-95ef-4b3529d5ed3d" providerId="ADAL" clId="{94ED5E8B-FC38-410B-8E42-1D08CCF75F4F}" dt="2025-09-24T18:48:55.729" v="324" actId="478"/>
          <ac:spMkLst>
            <pc:docMk/>
            <pc:sldMk cId="3701536731" sldId="1734"/>
            <ac:spMk id="27" creationId="{36BF124B-F7BB-F7D8-1166-3F08144CAD13}"/>
          </ac:spMkLst>
        </pc:spChg>
        <pc:spChg chg="del mod">
          <ac:chgData name="Jurgen VAN RYCKEGHEM" userId="9c3e690f-41c2-4235-95ef-4b3529d5ed3d" providerId="ADAL" clId="{94ED5E8B-FC38-410B-8E42-1D08CCF75F4F}" dt="2025-09-24T18:48:48.564" v="320" actId="478"/>
          <ac:spMkLst>
            <pc:docMk/>
            <pc:sldMk cId="3701536731" sldId="1734"/>
            <ac:spMk id="28" creationId="{ED84F24D-BFEA-E74E-8E3A-D370F60AFA09}"/>
          </ac:spMkLst>
        </pc:spChg>
        <pc:spChg chg="del mod">
          <ac:chgData name="Jurgen VAN RYCKEGHEM" userId="9c3e690f-41c2-4235-95ef-4b3529d5ed3d" providerId="ADAL" clId="{94ED5E8B-FC38-410B-8E42-1D08CCF75F4F}" dt="2025-09-24T18:48:52.933" v="322" actId="478"/>
          <ac:spMkLst>
            <pc:docMk/>
            <pc:sldMk cId="3701536731" sldId="1734"/>
            <ac:spMk id="29" creationId="{BC986CE4-6D0C-FF44-6AD9-2C71A0CA95C6}"/>
          </ac:spMkLst>
        </pc:spChg>
        <pc:spChg chg="del mod">
          <ac:chgData name="Jurgen VAN RYCKEGHEM" userId="9c3e690f-41c2-4235-95ef-4b3529d5ed3d" providerId="ADAL" clId="{94ED5E8B-FC38-410B-8E42-1D08CCF75F4F}" dt="2025-09-24T18:48:44.087" v="317" actId="478"/>
          <ac:spMkLst>
            <pc:docMk/>
            <pc:sldMk cId="3701536731" sldId="1734"/>
            <ac:spMk id="30" creationId="{963A2AF5-0D22-3446-7E7B-03B101AF7AF6}"/>
          </ac:spMkLst>
        </pc:spChg>
        <pc:grpChg chg="del">
          <ac:chgData name="Jurgen VAN RYCKEGHEM" userId="9c3e690f-41c2-4235-95ef-4b3529d5ed3d" providerId="ADAL" clId="{94ED5E8B-FC38-410B-8E42-1D08CCF75F4F}" dt="2025-09-24T18:38:22.471" v="265" actId="478"/>
          <ac:grpSpMkLst>
            <pc:docMk/>
            <pc:sldMk cId="3701536731" sldId="1734"/>
            <ac:grpSpMk id="14" creationId="{FA0EDB3D-B76B-8A7E-3630-1DFC19DCFDA3}"/>
          </ac:grpSpMkLst>
        </pc:grpChg>
        <pc:grpChg chg="add del mod">
          <ac:chgData name="Jurgen VAN RYCKEGHEM" userId="9c3e690f-41c2-4235-95ef-4b3529d5ed3d" providerId="ADAL" clId="{94ED5E8B-FC38-410B-8E42-1D08CCF75F4F}" dt="2025-09-24T18:48:55.729" v="324" actId="478"/>
          <ac:grpSpMkLst>
            <pc:docMk/>
            <pc:sldMk cId="3701536731" sldId="1734"/>
            <ac:grpSpMk id="23" creationId="{B3A028BC-3AB9-B0C5-8261-3AD3547E2D66}"/>
          </ac:grpSpMkLst>
        </pc:grpChg>
        <pc:graphicFrameChg chg="del">
          <ac:chgData name="Jurgen VAN RYCKEGHEM" userId="9c3e690f-41c2-4235-95ef-4b3529d5ed3d" providerId="ADAL" clId="{94ED5E8B-FC38-410B-8E42-1D08CCF75F4F}" dt="2025-09-24T18:38:20.238" v="262" actId="478"/>
          <ac:graphicFrameMkLst>
            <pc:docMk/>
            <pc:sldMk cId="3701536731" sldId="1734"/>
            <ac:graphicFrameMk id="11" creationId="{8FBA4B04-7DDA-C3AB-5353-60091BDE5CEE}"/>
          </ac:graphicFrameMkLst>
        </pc:graphicFrameChg>
        <pc:picChg chg="del">
          <ac:chgData name="Jurgen VAN RYCKEGHEM" userId="9c3e690f-41c2-4235-95ef-4b3529d5ed3d" providerId="ADAL" clId="{94ED5E8B-FC38-410B-8E42-1D08CCF75F4F}" dt="2025-09-24T18:38:21.862" v="264" actId="478"/>
          <ac:picMkLst>
            <pc:docMk/>
            <pc:sldMk cId="3701536731" sldId="1734"/>
            <ac:picMk id="2" creationId="{62EE5C10-AB64-E727-61C4-DD88D503A37B}"/>
          </ac:picMkLst>
        </pc:picChg>
        <pc:picChg chg="mod">
          <ac:chgData name="Jurgen VAN RYCKEGHEM" userId="9c3e690f-41c2-4235-95ef-4b3529d5ed3d" providerId="ADAL" clId="{94ED5E8B-FC38-410B-8E42-1D08CCF75F4F}" dt="2025-09-24T18:38:25.066" v="266" actId="1076"/>
          <ac:picMkLst>
            <pc:docMk/>
            <pc:sldMk cId="3701536731" sldId="1734"/>
            <ac:picMk id="7" creationId="{6B45E4C5-0972-C22F-80E5-113356873581}"/>
          </ac:picMkLst>
        </pc:picChg>
        <pc:picChg chg="add mod">
          <ac:chgData name="Jurgen VAN RYCKEGHEM" userId="9c3e690f-41c2-4235-95ef-4b3529d5ed3d" providerId="ADAL" clId="{94ED5E8B-FC38-410B-8E42-1D08CCF75F4F}" dt="2025-09-24T18:41:16.205" v="290" actId="1076"/>
          <ac:picMkLst>
            <pc:docMk/>
            <pc:sldMk cId="3701536731" sldId="1734"/>
            <ac:picMk id="10" creationId="{A206A72E-7950-6E3B-3D49-D5C0F976A95B}"/>
          </ac:picMkLst>
        </pc:picChg>
        <pc:picChg chg="add mod">
          <ac:chgData name="Jurgen VAN RYCKEGHEM" userId="9c3e690f-41c2-4235-95ef-4b3529d5ed3d" providerId="ADAL" clId="{94ED5E8B-FC38-410B-8E42-1D08CCF75F4F}" dt="2025-09-24T18:41:53.421" v="298" actId="1076"/>
          <ac:picMkLst>
            <pc:docMk/>
            <pc:sldMk cId="3701536731" sldId="1734"/>
            <ac:picMk id="19" creationId="{001AD908-9A51-4372-B742-8A42EEF6B927}"/>
          </ac:picMkLst>
        </pc:picChg>
        <pc:picChg chg="add mod">
          <ac:chgData name="Jurgen VAN RYCKEGHEM" userId="9c3e690f-41c2-4235-95ef-4b3529d5ed3d" providerId="ADAL" clId="{94ED5E8B-FC38-410B-8E42-1D08CCF75F4F}" dt="2025-09-24T18:49:00.556" v="328" actId="1076"/>
          <ac:picMkLst>
            <pc:docMk/>
            <pc:sldMk cId="3701536731" sldId="1734"/>
            <ac:picMk id="22" creationId="{BE64C120-544F-0A2C-EFCE-E52CC8B83A2C}"/>
          </ac:picMkLst>
        </pc:picChg>
        <pc:picChg chg="add del mod topLvl">
          <ac:chgData name="Jurgen VAN RYCKEGHEM" userId="9c3e690f-41c2-4235-95ef-4b3529d5ed3d" providerId="ADAL" clId="{94ED5E8B-FC38-410B-8E42-1D08CCF75F4F}" dt="2025-09-24T18:48:59.565" v="327" actId="1076"/>
          <ac:picMkLst>
            <pc:docMk/>
            <pc:sldMk cId="3701536731" sldId="1734"/>
            <ac:picMk id="24" creationId="{666CA3AD-1F20-B33E-D486-D2B5E0AF9960}"/>
          </ac:picMkLst>
        </pc:picChg>
      </pc:sldChg>
      <pc:sldChg chg="addSp delSp modSp add mod">
        <pc:chgData name="Jurgen VAN RYCKEGHEM" userId="9c3e690f-41c2-4235-95ef-4b3529d5ed3d" providerId="ADAL" clId="{94ED5E8B-FC38-410B-8E42-1D08CCF75F4F}" dt="2025-09-24T18:50:00.686" v="340" actId="1076"/>
        <pc:sldMkLst>
          <pc:docMk/>
          <pc:sldMk cId="879891575" sldId="1735"/>
        </pc:sldMkLst>
        <pc:spChg chg="del">
          <ac:chgData name="Jurgen VAN RYCKEGHEM" userId="9c3e690f-41c2-4235-95ef-4b3529d5ed3d" providerId="ADAL" clId="{94ED5E8B-FC38-410B-8E42-1D08CCF75F4F}" dt="2025-09-24T18:46:23.766" v="307" actId="478"/>
          <ac:spMkLst>
            <pc:docMk/>
            <pc:sldMk cId="879891575" sldId="1735"/>
            <ac:spMk id="8" creationId="{02C2740B-35CF-0624-E2AD-5C275996B7FD}"/>
          </ac:spMkLst>
        </pc:spChg>
        <pc:spChg chg="del">
          <ac:chgData name="Jurgen VAN RYCKEGHEM" userId="9c3e690f-41c2-4235-95ef-4b3529d5ed3d" providerId="ADAL" clId="{94ED5E8B-FC38-410B-8E42-1D08CCF75F4F}" dt="2025-09-24T18:46:20.424" v="304" actId="478"/>
          <ac:spMkLst>
            <pc:docMk/>
            <pc:sldMk cId="879891575" sldId="1735"/>
            <ac:spMk id="9" creationId="{36FA1607-9940-5EC6-704C-BB334AE875B8}"/>
          </ac:spMkLst>
        </pc:spChg>
        <pc:picChg chg="add mod">
          <ac:chgData name="Jurgen VAN RYCKEGHEM" userId="9c3e690f-41c2-4235-95ef-4b3529d5ed3d" providerId="ADAL" clId="{94ED5E8B-FC38-410B-8E42-1D08CCF75F4F}" dt="2025-09-24T18:50:00.686" v="340" actId="1076"/>
          <ac:picMkLst>
            <pc:docMk/>
            <pc:sldMk cId="879891575" sldId="1735"/>
            <ac:picMk id="2" creationId="{2F43F904-9AE9-79D1-2D1B-AA01CFD7DC0F}"/>
          </ac:picMkLst>
        </pc:picChg>
        <pc:picChg chg="mod">
          <ac:chgData name="Jurgen VAN RYCKEGHEM" userId="9c3e690f-41c2-4235-95ef-4b3529d5ed3d" providerId="ADAL" clId="{94ED5E8B-FC38-410B-8E42-1D08CCF75F4F}" dt="2025-09-24T18:46:18.108" v="302" actId="1076"/>
          <ac:picMkLst>
            <pc:docMk/>
            <pc:sldMk cId="879891575" sldId="1735"/>
            <ac:picMk id="7" creationId="{37E91C6D-5B16-3007-F991-C05DF7EA0911}"/>
          </ac:picMkLst>
        </pc:picChg>
        <pc:picChg chg="del">
          <ac:chgData name="Jurgen VAN RYCKEGHEM" userId="9c3e690f-41c2-4235-95ef-4b3529d5ed3d" providerId="ADAL" clId="{94ED5E8B-FC38-410B-8E42-1D08CCF75F4F}" dt="2025-09-24T18:46:21.267" v="306" actId="478"/>
          <ac:picMkLst>
            <pc:docMk/>
            <pc:sldMk cId="879891575" sldId="1735"/>
            <ac:picMk id="10" creationId="{A5102826-BA0F-EFC5-51DF-673ECF3E1B6C}"/>
          </ac:picMkLst>
        </pc:picChg>
        <pc:picChg chg="add mod">
          <ac:chgData name="Jurgen VAN RYCKEGHEM" userId="9c3e690f-41c2-4235-95ef-4b3529d5ed3d" providerId="ADAL" clId="{94ED5E8B-FC38-410B-8E42-1D08CCF75F4F}" dt="2025-09-24T18:49:56.204" v="338" actId="1076"/>
          <ac:picMkLst>
            <pc:docMk/>
            <pc:sldMk cId="879891575" sldId="1735"/>
            <ac:picMk id="11" creationId="{89CF519D-850C-78F5-ACCA-C901043803FC}"/>
          </ac:picMkLst>
        </pc:picChg>
        <pc:picChg chg="del">
          <ac:chgData name="Jurgen VAN RYCKEGHEM" userId="9c3e690f-41c2-4235-95ef-4b3529d5ed3d" providerId="ADAL" clId="{94ED5E8B-FC38-410B-8E42-1D08CCF75F4F}" dt="2025-09-24T18:46:20.836" v="305" actId="478"/>
          <ac:picMkLst>
            <pc:docMk/>
            <pc:sldMk cId="879891575" sldId="1735"/>
            <ac:picMk id="19" creationId="{1E5EA49E-9182-DC01-5917-3C6E33222D63}"/>
          </ac:picMkLst>
        </pc:picChg>
        <pc:picChg chg="del">
          <ac:chgData name="Jurgen VAN RYCKEGHEM" userId="9c3e690f-41c2-4235-95ef-4b3529d5ed3d" providerId="ADAL" clId="{94ED5E8B-FC38-410B-8E42-1D08CCF75F4F}" dt="2025-09-24T18:46:19.093" v="303" actId="478"/>
          <ac:picMkLst>
            <pc:docMk/>
            <pc:sldMk cId="879891575" sldId="1735"/>
            <ac:picMk id="22" creationId="{BBA3EC68-8522-CEC1-268F-F53030AB9D24}"/>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24/09/2025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‹nr.›</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24/09/2025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‹nr.›</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24/09/2025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slide">
    <p:spTree>
      <p:nvGrpSpPr>
        <p:cNvPr id="1" name=""/>
        <p:cNvGrpSpPr/>
        <p:nvPr/>
      </p:nvGrpSpPr>
      <p:grpSpPr>
        <a:xfrm>
          <a:off x="0" y="0"/>
          <a:ext cx="0" cy="0"/>
          <a:chOff x="0" y="0"/>
          <a:chExt cx="0" cy="0"/>
        </a:xfrm>
      </p:grpSpPr>
      <p:sp>
        <p:nvSpPr>
          <p:cNvPr id="8" name="Picture Placeholder 13"/>
          <p:cNvSpPr>
            <a:spLocks noGrp="1"/>
          </p:cNvSpPr>
          <p:nvPr>
            <p:ph type="pic" sz="quarter" idx="18" hasCustomPrompt="1"/>
          </p:nvPr>
        </p:nvSpPr>
        <p:spPr>
          <a:xfrm>
            <a:off x="12310200" y="461666"/>
            <a:ext cx="5977800" cy="9825335"/>
          </a:xfrm>
          <a:solidFill>
            <a:schemeClr val="bg2"/>
          </a:solidFill>
          <a:ln>
            <a:noFill/>
          </a:ln>
        </p:spPr>
        <p:txBody>
          <a:bodyPr lIns="180000" tIns="900000" rIns="180000">
            <a:noAutofit/>
          </a:bodyPr>
          <a:lstStyle>
            <a:lvl1pPr marL="0" marR="0" indent="0" algn="l" defTabSz="1028700" rtl="0" eaLnBrk="1" fontAlgn="auto" latinLnBrk="0" hangingPunct="1">
              <a:lnSpc>
                <a:spcPct val="100000"/>
              </a:lnSpc>
              <a:spcBef>
                <a:spcPts val="0"/>
              </a:spcBef>
              <a:spcAft>
                <a:spcPts val="0"/>
              </a:spcAft>
              <a:buClr>
                <a:schemeClr val="tx2"/>
              </a:buClr>
              <a:buSzTx/>
              <a:buFont typeface="Calibri" panose="020F0502020204030204" pitchFamily="34" charset="0"/>
              <a:buNone/>
              <a:tabLst>
                <a:tab pos="198240" algn="l"/>
              </a:tabLst>
              <a:defRPr lang="en-GB" sz="1800" i="1" baseline="0" smtClean="0">
                <a:solidFill>
                  <a:schemeClr val="tx1"/>
                </a:solidFill>
                <a:effectLst/>
              </a:defRPr>
            </a:lvl1pPr>
          </a:lstStyle>
          <a:p>
            <a:r>
              <a:rPr lang="nl-BE"/>
              <a:t>Voeg eventueel een foto in. Klik hiervoor op het icoon of op de rand van </a:t>
            </a:r>
            <a:br>
              <a:rPr lang="nl-BE"/>
            </a:br>
            <a:r>
              <a:rPr lang="nl-BE"/>
              <a:t>het kader.</a:t>
            </a:r>
            <a:br>
              <a:rPr lang="nl-BE"/>
            </a:br>
            <a:r>
              <a:rPr lang="nl-BE"/>
              <a:t>&gt; ga naar tabblad invoegen</a:t>
            </a:r>
            <a:br>
              <a:rPr lang="nl-BE"/>
            </a:br>
            <a:r>
              <a:rPr lang="nl-BE"/>
              <a:t>&gt; kies afbeelding of online afbeelding</a:t>
            </a:r>
            <a:br>
              <a:rPr lang="nl-BE"/>
            </a:br>
            <a:r>
              <a:rPr lang="nl-BE"/>
              <a:t>Via ‘</a:t>
            </a:r>
            <a:r>
              <a:rPr lang="nl-BE" err="1"/>
              <a:t>crop</a:t>
            </a:r>
            <a:r>
              <a:rPr lang="nl-BE"/>
              <a:t>’ kan je de afbeelding binnen het fotokader veranderen van positie (fit or </a:t>
            </a:r>
            <a:r>
              <a:rPr lang="nl-BE" err="1"/>
              <a:t>fill</a:t>
            </a:r>
            <a:r>
              <a:rPr lang="nl-BE"/>
              <a:t>). </a:t>
            </a:r>
            <a:endParaRPr lang="en-GB"/>
          </a:p>
        </p:txBody>
      </p:sp>
      <p:sp>
        <p:nvSpPr>
          <p:cNvPr id="9" name="Text Placeholder 2"/>
          <p:cNvSpPr>
            <a:spLocks noGrp="1"/>
          </p:cNvSpPr>
          <p:nvPr>
            <p:ph type="body" sz="quarter" idx="20" hasCustomPrompt="1"/>
          </p:nvPr>
        </p:nvSpPr>
        <p:spPr>
          <a:xfrm>
            <a:off x="810000" y="1890000"/>
            <a:ext cx="10530000" cy="7290000"/>
          </a:xfrm>
        </p:spPr>
        <p:txBody>
          <a:bodyPr/>
          <a:lstStyle>
            <a:lvl1pPr marL="0" indent="0">
              <a:lnSpc>
                <a:spcPct val="100000"/>
              </a:lnSpc>
              <a:buNone/>
              <a:defRPr baseline="0"/>
            </a:lvl1pPr>
          </a:lstStyle>
          <a:p>
            <a:pPr lvl="0"/>
            <a:r>
              <a:rPr lang="nl-BE"/>
              <a:t>Som hier de topics op van je uiteenzetting of vermeld hier de doelstelling van je presentatie</a:t>
            </a:r>
            <a:endParaRPr lang="en-GB"/>
          </a:p>
        </p:txBody>
      </p:sp>
      <p:sp>
        <p:nvSpPr>
          <p:cNvPr id="16" name="Slide Number Placeholder 15"/>
          <p:cNvSpPr>
            <a:spLocks noGrp="1"/>
          </p:cNvSpPr>
          <p:nvPr>
            <p:ph type="sldNum" sz="quarter" idx="23"/>
          </p:nvPr>
        </p:nvSpPr>
        <p:spPr/>
        <p:txBody>
          <a:bodyPr/>
          <a:lstStyle/>
          <a:p>
            <a:fld id="{C0F550FA-FCCC-4A7D-8E1A-87BCAA2E5874}" type="slidenum">
              <a:rPr lang="en-GB" smtClean="0"/>
              <a:pPr/>
              <a:t>‹nr.›</a:t>
            </a:fld>
            <a:endParaRPr lang="en-GB"/>
          </a:p>
        </p:txBody>
      </p:sp>
      <p:sp>
        <p:nvSpPr>
          <p:cNvPr id="2" name="Titel 1"/>
          <p:cNvSpPr>
            <a:spLocks noGrp="1"/>
          </p:cNvSpPr>
          <p:nvPr>
            <p:ph type="title"/>
          </p:nvPr>
        </p:nvSpPr>
        <p:spPr/>
        <p:txBody>
          <a:bodyPr/>
          <a:lstStyle/>
          <a:p>
            <a:r>
              <a:rPr lang="nl-NL"/>
              <a:t>Klik om de stijl te bewerken</a:t>
            </a:r>
            <a:endParaRPr lang="nl-BE"/>
          </a:p>
        </p:txBody>
      </p:sp>
    </p:spTree>
    <p:extLst>
      <p:ext uri="{BB962C8B-B14F-4D97-AF65-F5344CB8AC3E}">
        <p14:creationId xmlns:p14="http://schemas.microsoft.com/office/powerpoint/2010/main" val="2834993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401517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1613752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4" r:id="rId4"/>
    <p:sldLayoutId id="2147483696" r:id="rId5"/>
    <p:sldLayoutId id="2147483688" r:id="rId6"/>
    <p:sldLayoutId id="2147483697" r:id="rId7"/>
    <p:sldLayoutId id="2147483703" r:id="rId8"/>
    <p:sldLayoutId id="2147483687" r:id="rId9"/>
    <p:sldLayoutId id="2147483702" r:id="rId10"/>
    <p:sldLayoutId id="2147483764" r:id="rId11"/>
    <p:sldLayoutId id="2147483765" r:id="rId12"/>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5.png"/><Relationship Id="rId7" Type="http://schemas.openxmlformats.org/officeDocument/2006/relationships/image" Target="../media/image20.svg"/><Relationship Id="rId2" Type="http://schemas.openxmlformats.org/officeDocument/2006/relationships/hyperlink" Target="http://www.maakjemeterslim.be/" TargetMode="Externa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40.pn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16.svg"/><Relationship Id="rId9" Type="http://schemas.openxmlformats.org/officeDocument/2006/relationships/image" Target="../media/image38.jpe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5.png"/><Relationship Id="rId7" Type="http://schemas.openxmlformats.org/officeDocument/2006/relationships/image" Target="../media/image20.svg"/><Relationship Id="rId2" Type="http://schemas.openxmlformats.org/officeDocument/2006/relationships/hyperlink" Target="http://www.maakjemeterslim.be/"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sv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maakjemeterslim.be/" TargetMode="External"/><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emf"/></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maakjemeterslim.be/" TargetMode="Externa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svg"/><Relationship Id="rId2" Type="http://schemas.openxmlformats.org/officeDocument/2006/relationships/hyperlink" Target="http://www.maakjemeterslim.be/"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sv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20.svg"/><Relationship Id="rId2" Type="http://schemas.openxmlformats.org/officeDocument/2006/relationships/hyperlink" Target="http://www.maakjemeterslim.be/"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20.svg"/><Relationship Id="rId2" Type="http://schemas.openxmlformats.org/officeDocument/2006/relationships/hyperlink" Target="http://www.maakjemeterslim.be/"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sv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15.png"/><Relationship Id="rId7" Type="http://schemas.openxmlformats.org/officeDocument/2006/relationships/image" Target="../media/image20.svg"/><Relationship Id="rId2" Type="http://schemas.openxmlformats.org/officeDocument/2006/relationships/hyperlink" Target="http://www.maakjemeterslim.be/" TargetMode="Externa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36.emf"/><Relationship Id="rId5" Type="http://schemas.openxmlformats.org/officeDocument/2006/relationships/image" Target="../media/image18.png"/><Relationship Id="rId10" Type="http://schemas.openxmlformats.org/officeDocument/2006/relationships/image" Target="../media/image35.svg"/><Relationship Id="rId4" Type="http://schemas.openxmlformats.org/officeDocument/2006/relationships/image" Target="../media/image16.sv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a:t>Pijler Project</a:t>
            </a:r>
            <a:br>
              <a:rPr lang="nl-BE"/>
            </a:br>
            <a:r>
              <a:rPr lang="nl-BE"/>
              <a:t>Vak: Smart Buildings</a:t>
            </a:r>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a:t>1. Smart metering - Smappee</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81711-F2D0-8A6F-3E34-2E7B50C38CF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4907E19-258B-8C0F-CA8C-A5530AD24AA9}"/>
              </a:ext>
            </a:extLst>
          </p:cNvPr>
          <p:cNvSpPr>
            <a:spLocks noGrp="1"/>
          </p:cNvSpPr>
          <p:nvPr>
            <p:ph type="title"/>
          </p:nvPr>
        </p:nvSpPr>
        <p:spPr/>
        <p:txBody>
          <a:bodyPr>
            <a:normAutofit/>
          </a:bodyPr>
          <a:lstStyle/>
          <a:p>
            <a:r>
              <a:rPr lang="en-US" err="1"/>
              <a:t>Digitale</a:t>
            </a:r>
            <a:r>
              <a:rPr lang="nl-BE"/>
              <a:t> meter - Algemeen </a:t>
            </a:r>
          </a:p>
        </p:txBody>
      </p:sp>
      <p:sp>
        <p:nvSpPr>
          <p:cNvPr id="6" name="Tijdelijke aanduiding voor datum 3">
            <a:extLst>
              <a:ext uri="{FF2B5EF4-FFF2-40B4-BE49-F238E27FC236}">
                <a16:creationId xmlns:a16="http://schemas.microsoft.com/office/drawing/2014/main" id="{3DD16864-4041-8EC4-4E2D-B0B7C568788F}"/>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49A14C6B-601E-DECE-288D-DA0B4DD01847}"/>
              </a:ext>
            </a:extLst>
          </p:cNvPr>
          <p:cNvSpPr>
            <a:spLocks noGrp="1"/>
          </p:cNvSpPr>
          <p:nvPr>
            <p:ph type="sldNum" sz="quarter" idx="4"/>
          </p:nvPr>
        </p:nvSpPr>
        <p:spPr/>
        <p:txBody>
          <a:bodyPr/>
          <a:lstStyle/>
          <a:p>
            <a:fld id="{C0F550FA-FCCC-4A7D-8E1A-87BCAA2E5874}" type="slidenum">
              <a:rPr lang="en-GB" smtClean="0"/>
              <a:pPr/>
              <a:t>10</a:t>
            </a:fld>
            <a:endParaRPr lang="en-GB"/>
          </a:p>
        </p:txBody>
      </p:sp>
      <p:sp>
        <p:nvSpPr>
          <p:cNvPr id="16" name="TextBox 14">
            <a:extLst>
              <a:ext uri="{FF2B5EF4-FFF2-40B4-BE49-F238E27FC236}">
                <a16:creationId xmlns:a16="http://schemas.microsoft.com/office/drawing/2014/main" id="{8E8E5697-EBCD-EA89-D816-0B903508558A}"/>
              </a:ext>
            </a:extLst>
          </p:cNvPr>
          <p:cNvSpPr txBox="1"/>
          <p:nvPr/>
        </p:nvSpPr>
        <p:spPr>
          <a:xfrm>
            <a:off x="2533750" y="2204415"/>
            <a:ext cx="5837088" cy="954107"/>
          </a:xfrm>
          <a:prstGeom prst="rect">
            <a:avLst/>
          </a:prstGeom>
          <a:noFill/>
        </p:spPr>
        <p:txBody>
          <a:bodyPr wrap="square">
            <a:spAutoFit/>
          </a:bodyPr>
          <a:lstStyle/>
          <a:p>
            <a:r>
              <a:rPr lang="nl-BE" sz="3200">
                <a:latin typeface="Century Gothic" panose="020B0502020202020204" pitchFamily="34" charset="0"/>
                <a:hlinkClick r:id="rId2"/>
              </a:rPr>
              <a:t>www.maakjemeterslim.be</a:t>
            </a:r>
            <a:endParaRPr lang="nl-BE" sz="3200">
              <a:latin typeface="Century Gothic" panose="020B0502020202020204" pitchFamily="34" charset="0"/>
            </a:endParaRPr>
          </a:p>
          <a:p>
            <a:pPr algn="just"/>
            <a:endParaRPr lang="nl-BE" sz="2400"/>
          </a:p>
        </p:txBody>
      </p:sp>
      <p:pic>
        <p:nvPicPr>
          <p:cNvPr id="17" name="Graphic 16" descr="Circle with left arrow">
            <a:extLst>
              <a:ext uri="{FF2B5EF4-FFF2-40B4-BE49-F238E27FC236}">
                <a16:creationId xmlns:a16="http://schemas.microsoft.com/office/drawing/2014/main" id="{E8A54B90-BD65-AD53-0945-08EEA7127AD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06" y="1803282"/>
            <a:ext cx="1355240" cy="1355240"/>
          </a:xfrm>
          <a:prstGeom prst="rect">
            <a:avLst/>
          </a:prstGeom>
        </p:spPr>
      </p:pic>
      <p:pic>
        <p:nvPicPr>
          <p:cNvPr id="3" name="Afbeelding 2">
            <a:extLst>
              <a:ext uri="{FF2B5EF4-FFF2-40B4-BE49-F238E27FC236}">
                <a16:creationId xmlns:a16="http://schemas.microsoft.com/office/drawing/2014/main" id="{414416F4-63E0-F32E-9DEA-EAA0A83627E0}"/>
              </a:ext>
            </a:extLst>
          </p:cNvPr>
          <p:cNvPicPr>
            <a:picLocks noChangeAspect="1"/>
          </p:cNvPicPr>
          <p:nvPr/>
        </p:nvPicPr>
        <p:blipFill>
          <a:blip r:embed="rId5"/>
          <a:stretch>
            <a:fillRect/>
          </a:stretch>
        </p:blipFill>
        <p:spPr>
          <a:xfrm>
            <a:off x="11784094" y="1799251"/>
            <a:ext cx="5710600" cy="7359501"/>
          </a:xfrm>
          <a:prstGeom prst="rect">
            <a:avLst/>
          </a:prstGeom>
        </p:spPr>
      </p:pic>
      <p:pic>
        <p:nvPicPr>
          <p:cNvPr id="7" name="Graphic 6" descr="Pijl-rechts met effen opvulling">
            <a:extLst>
              <a:ext uri="{FF2B5EF4-FFF2-40B4-BE49-F238E27FC236}">
                <a16:creationId xmlns:a16="http://schemas.microsoft.com/office/drawing/2014/main" id="{6B45E4C5-0972-C22F-80E5-1133568735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10869694" y="7307800"/>
            <a:ext cx="914400" cy="914400"/>
          </a:xfrm>
          <a:prstGeom prst="rect">
            <a:avLst/>
          </a:prstGeom>
        </p:spPr>
      </p:pic>
      <p:sp>
        <p:nvSpPr>
          <p:cNvPr id="8" name="Tekstvak 7">
            <a:extLst>
              <a:ext uri="{FF2B5EF4-FFF2-40B4-BE49-F238E27FC236}">
                <a16:creationId xmlns:a16="http://schemas.microsoft.com/office/drawing/2014/main" id="{BE6A7A25-1E39-7D75-5FDD-B09A84248270}"/>
              </a:ext>
            </a:extLst>
          </p:cNvPr>
          <p:cNvSpPr txBox="1"/>
          <p:nvPr/>
        </p:nvSpPr>
        <p:spPr>
          <a:xfrm>
            <a:off x="411622" y="3442566"/>
            <a:ext cx="3594100" cy="369332"/>
          </a:xfrm>
          <a:prstGeom prst="rect">
            <a:avLst/>
          </a:prstGeom>
          <a:noFill/>
        </p:spPr>
        <p:txBody>
          <a:bodyPr wrap="square" rtlCol="0">
            <a:spAutoFit/>
          </a:bodyPr>
          <a:lstStyle/>
          <a:p>
            <a:pPr algn="ctr"/>
            <a:r>
              <a:rPr lang="nl-NL" dirty="0" err="1">
                <a:latin typeface="Century Gothic" panose="020B0502020202020204" pitchFamily="34" charset="0"/>
              </a:rPr>
              <a:t>Wallbox</a:t>
            </a:r>
            <a:r>
              <a:rPr lang="nl-NL" dirty="0">
                <a:latin typeface="Century Gothic" panose="020B0502020202020204" pitchFamily="34" charset="0"/>
              </a:rPr>
              <a:t> </a:t>
            </a:r>
          </a:p>
        </p:txBody>
      </p:sp>
      <p:sp>
        <p:nvSpPr>
          <p:cNvPr id="9" name="Tekstvak 8">
            <a:extLst>
              <a:ext uri="{FF2B5EF4-FFF2-40B4-BE49-F238E27FC236}">
                <a16:creationId xmlns:a16="http://schemas.microsoft.com/office/drawing/2014/main" id="{2FC2D54D-4569-B61E-CEB1-71D4005EC24D}"/>
              </a:ext>
            </a:extLst>
          </p:cNvPr>
          <p:cNvSpPr txBox="1"/>
          <p:nvPr/>
        </p:nvSpPr>
        <p:spPr>
          <a:xfrm>
            <a:off x="1753924" y="6106773"/>
            <a:ext cx="1559651" cy="369332"/>
          </a:xfrm>
          <a:prstGeom prst="rect">
            <a:avLst/>
          </a:prstGeom>
          <a:noFill/>
        </p:spPr>
        <p:txBody>
          <a:bodyPr wrap="square" rtlCol="0">
            <a:spAutoFit/>
          </a:bodyPr>
          <a:lstStyle/>
          <a:p>
            <a:r>
              <a:rPr lang="nl-NL" dirty="0" err="1">
                <a:latin typeface="Century Gothic" panose="020B0502020202020204" pitchFamily="34" charset="0"/>
              </a:rPr>
              <a:t>Sungrow</a:t>
            </a:r>
            <a:endParaRPr lang="nl-NL" dirty="0">
              <a:latin typeface="Century Gothic" panose="020B0502020202020204" pitchFamily="34" charset="0"/>
            </a:endParaRPr>
          </a:p>
        </p:txBody>
      </p:sp>
      <p:pic>
        <p:nvPicPr>
          <p:cNvPr id="10" name="Picture 2">
            <a:extLst>
              <a:ext uri="{FF2B5EF4-FFF2-40B4-BE49-F238E27FC236}">
                <a16:creationId xmlns:a16="http://schemas.microsoft.com/office/drawing/2014/main" id="{A206A72E-7950-6E3B-3D49-D5C0F976A9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175810" y="3869509"/>
            <a:ext cx="2049828" cy="204982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Sungrow 9.6kWh Home Battery (SBR096) - Solar SuperStore – Solar Superstore">
            <a:extLst>
              <a:ext uri="{FF2B5EF4-FFF2-40B4-BE49-F238E27FC236}">
                <a16:creationId xmlns:a16="http://schemas.microsoft.com/office/drawing/2014/main" id="{001AD908-9A51-4372-B742-8A42EEF6B92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445" t="9645" r="8011" b="9199"/>
          <a:stretch/>
        </p:blipFill>
        <p:spPr bwMode="auto">
          <a:xfrm>
            <a:off x="1175810" y="6785096"/>
            <a:ext cx="2267691" cy="2229584"/>
          </a:xfrm>
          <a:prstGeom prst="rect">
            <a:avLst/>
          </a:prstGeom>
          <a:noFill/>
          <a:extLst>
            <a:ext uri="{909E8E84-426E-40DD-AFC4-6F175D3DCCD1}">
              <a14:hiddenFill xmlns:a14="http://schemas.microsoft.com/office/drawing/2010/main">
                <a:solidFill>
                  <a:srgbClr val="FFFFFF"/>
                </a:solidFill>
              </a14:hiddenFill>
            </a:ext>
          </a:extLst>
        </p:spPr>
      </p:pic>
      <p:pic>
        <p:nvPicPr>
          <p:cNvPr id="22" name="Afbeelding 21">
            <a:extLst>
              <a:ext uri="{FF2B5EF4-FFF2-40B4-BE49-F238E27FC236}">
                <a16:creationId xmlns:a16="http://schemas.microsoft.com/office/drawing/2014/main" id="{BE64C120-544F-0A2C-EFCE-E52CC8B83A2C}"/>
              </a:ext>
            </a:extLst>
          </p:cNvPr>
          <p:cNvPicPr>
            <a:picLocks noChangeAspect="1"/>
          </p:cNvPicPr>
          <p:nvPr/>
        </p:nvPicPr>
        <p:blipFill>
          <a:blip r:embed="rId10"/>
          <a:stretch>
            <a:fillRect/>
          </a:stretch>
        </p:blipFill>
        <p:spPr>
          <a:xfrm>
            <a:off x="5483030" y="3240892"/>
            <a:ext cx="4043671" cy="3410434"/>
          </a:xfrm>
          <a:prstGeom prst="rect">
            <a:avLst/>
          </a:prstGeom>
        </p:spPr>
      </p:pic>
      <p:pic>
        <p:nvPicPr>
          <p:cNvPr id="24" name="Afbeelding 23" descr="Afbeelding met grafiek&#10;&#10;Automatisch gegenereerde beschrijving">
            <a:extLst>
              <a:ext uri="{FF2B5EF4-FFF2-40B4-BE49-F238E27FC236}">
                <a16:creationId xmlns:a16="http://schemas.microsoft.com/office/drawing/2014/main" id="{666CA3AD-1F20-B33E-D486-D2B5E0AF9960}"/>
              </a:ext>
            </a:extLst>
          </p:cNvPr>
          <p:cNvPicPr>
            <a:picLocks noChangeAspect="1"/>
          </p:cNvPicPr>
          <p:nvPr/>
        </p:nvPicPr>
        <p:blipFill>
          <a:blip r:embed="rId11"/>
          <a:stretch>
            <a:fillRect/>
          </a:stretch>
        </p:blipFill>
        <p:spPr>
          <a:xfrm>
            <a:off x="4169730" y="6799202"/>
            <a:ext cx="6497156" cy="2293296"/>
          </a:xfrm>
          <a:prstGeom prst="rect">
            <a:avLst/>
          </a:prstGeom>
        </p:spPr>
      </p:pic>
    </p:spTree>
    <p:extLst>
      <p:ext uri="{BB962C8B-B14F-4D97-AF65-F5344CB8AC3E}">
        <p14:creationId xmlns:p14="http://schemas.microsoft.com/office/powerpoint/2010/main" val="370153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AE93-A03D-9B9E-7DF3-C99CC062C6C3}"/>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7D8C87F-3F89-2A5D-866C-2C38C16BE933}"/>
              </a:ext>
            </a:extLst>
          </p:cNvPr>
          <p:cNvSpPr>
            <a:spLocks noGrp="1"/>
          </p:cNvSpPr>
          <p:nvPr>
            <p:ph type="title"/>
          </p:nvPr>
        </p:nvSpPr>
        <p:spPr/>
        <p:txBody>
          <a:bodyPr>
            <a:normAutofit/>
          </a:bodyPr>
          <a:lstStyle/>
          <a:p>
            <a:r>
              <a:rPr lang="en-US" err="1"/>
              <a:t>Digitale</a:t>
            </a:r>
            <a:r>
              <a:rPr lang="nl-BE"/>
              <a:t> meter - Algemeen </a:t>
            </a:r>
          </a:p>
        </p:txBody>
      </p:sp>
      <p:sp>
        <p:nvSpPr>
          <p:cNvPr id="6" name="Tijdelijke aanduiding voor datum 3">
            <a:extLst>
              <a:ext uri="{FF2B5EF4-FFF2-40B4-BE49-F238E27FC236}">
                <a16:creationId xmlns:a16="http://schemas.microsoft.com/office/drawing/2014/main" id="{221AFA16-677E-83AE-6038-462F602CA9F2}"/>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C4D41869-DDF0-9564-F69E-334AEE16F782}"/>
              </a:ext>
            </a:extLst>
          </p:cNvPr>
          <p:cNvSpPr>
            <a:spLocks noGrp="1"/>
          </p:cNvSpPr>
          <p:nvPr>
            <p:ph type="sldNum" sz="quarter" idx="4"/>
          </p:nvPr>
        </p:nvSpPr>
        <p:spPr/>
        <p:txBody>
          <a:bodyPr/>
          <a:lstStyle/>
          <a:p>
            <a:fld id="{C0F550FA-FCCC-4A7D-8E1A-87BCAA2E5874}" type="slidenum">
              <a:rPr lang="en-GB" smtClean="0"/>
              <a:pPr/>
              <a:t>11</a:t>
            </a:fld>
            <a:endParaRPr lang="en-GB"/>
          </a:p>
        </p:txBody>
      </p:sp>
      <p:sp>
        <p:nvSpPr>
          <p:cNvPr id="16" name="TextBox 14">
            <a:extLst>
              <a:ext uri="{FF2B5EF4-FFF2-40B4-BE49-F238E27FC236}">
                <a16:creationId xmlns:a16="http://schemas.microsoft.com/office/drawing/2014/main" id="{4A49FB1F-7311-7744-18A0-4A57D27D8016}"/>
              </a:ext>
            </a:extLst>
          </p:cNvPr>
          <p:cNvSpPr txBox="1"/>
          <p:nvPr/>
        </p:nvSpPr>
        <p:spPr>
          <a:xfrm>
            <a:off x="2533750" y="2204415"/>
            <a:ext cx="5837088" cy="954107"/>
          </a:xfrm>
          <a:prstGeom prst="rect">
            <a:avLst/>
          </a:prstGeom>
          <a:noFill/>
        </p:spPr>
        <p:txBody>
          <a:bodyPr wrap="square">
            <a:spAutoFit/>
          </a:bodyPr>
          <a:lstStyle/>
          <a:p>
            <a:r>
              <a:rPr lang="nl-BE" sz="3200">
                <a:latin typeface="Century Gothic" panose="020B0502020202020204" pitchFamily="34" charset="0"/>
                <a:hlinkClick r:id="rId2"/>
              </a:rPr>
              <a:t>www.maakjemeterslim.be</a:t>
            </a:r>
            <a:endParaRPr lang="nl-BE" sz="3200">
              <a:latin typeface="Century Gothic" panose="020B0502020202020204" pitchFamily="34" charset="0"/>
            </a:endParaRPr>
          </a:p>
          <a:p>
            <a:pPr algn="just"/>
            <a:endParaRPr lang="nl-BE" sz="2400"/>
          </a:p>
        </p:txBody>
      </p:sp>
      <p:pic>
        <p:nvPicPr>
          <p:cNvPr id="17" name="Graphic 16" descr="Circle with left arrow">
            <a:extLst>
              <a:ext uri="{FF2B5EF4-FFF2-40B4-BE49-F238E27FC236}">
                <a16:creationId xmlns:a16="http://schemas.microsoft.com/office/drawing/2014/main" id="{D0F9E505-F87E-5A92-F878-71B810309D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06" y="1803282"/>
            <a:ext cx="1355240" cy="1355240"/>
          </a:xfrm>
          <a:prstGeom prst="rect">
            <a:avLst/>
          </a:prstGeom>
        </p:spPr>
      </p:pic>
      <p:pic>
        <p:nvPicPr>
          <p:cNvPr id="3" name="Afbeelding 2">
            <a:extLst>
              <a:ext uri="{FF2B5EF4-FFF2-40B4-BE49-F238E27FC236}">
                <a16:creationId xmlns:a16="http://schemas.microsoft.com/office/drawing/2014/main" id="{E3F51601-838F-6324-DA0C-2AB30AAA596B}"/>
              </a:ext>
            </a:extLst>
          </p:cNvPr>
          <p:cNvPicPr>
            <a:picLocks noChangeAspect="1"/>
          </p:cNvPicPr>
          <p:nvPr/>
        </p:nvPicPr>
        <p:blipFill>
          <a:blip r:embed="rId5"/>
          <a:stretch>
            <a:fillRect/>
          </a:stretch>
        </p:blipFill>
        <p:spPr>
          <a:xfrm>
            <a:off x="11784094" y="1799251"/>
            <a:ext cx="5710600" cy="7359501"/>
          </a:xfrm>
          <a:prstGeom prst="rect">
            <a:avLst/>
          </a:prstGeom>
        </p:spPr>
      </p:pic>
      <p:pic>
        <p:nvPicPr>
          <p:cNvPr id="7" name="Graphic 6" descr="Pijl-rechts met effen opvulling">
            <a:extLst>
              <a:ext uri="{FF2B5EF4-FFF2-40B4-BE49-F238E27FC236}">
                <a16:creationId xmlns:a16="http://schemas.microsoft.com/office/drawing/2014/main" id="{37E91C6D-5B16-3007-F991-C05DF7EA09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10987089" y="8100280"/>
            <a:ext cx="914400" cy="914400"/>
          </a:xfrm>
          <a:prstGeom prst="rect">
            <a:avLst/>
          </a:prstGeom>
        </p:spPr>
      </p:pic>
      <p:pic>
        <p:nvPicPr>
          <p:cNvPr id="2" name="Picture 8">
            <a:extLst>
              <a:ext uri="{FF2B5EF4-FFF2-40B4-BE49-F238E27FC236}">
                <a16:creationId xmlns:a16="http://schemas.microsoft.com/office/drawing/2014/main" id="{2F43F904-9AE9-79D1-2D1B-AA01CFD7DC0F}"/>
              </a:ext>
            </a:extLst>
          </p:cNvPr>
          <p:cNvPicPr>
            <a:picLocks noChangeAspect="1"/>
          </p:cNvPicPr>
          <p:nvPr/>
        </p:nvPicPr>
        <p:blipFill>
          <a:blip r:embed="rId8"/>
          <a:stretch>
            <a:fillRect/>
          </a:stretch>
        </p:blipFill>
        <p:spPr>
          <a:xfrm>
            <a:off x="2533750" y="3056053"/>
            <a:ext cx="6413542" cy="388568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89CF519D-850C-78F5-ACCA-C901043803FC}"/>
              </a:ext>
            </a:extLst>
          </p:cNvPr>
          <p:cNvPicPr>
            <a:picLocks noChangeAspect="1"/>
          </p:cNvPicPr>
          <p:nvPr/>
        </p:nvPicPr>
        <p:blipFill>
          <a:blip r:embed="rId9"/>
          <a:stretch>
            <a:fillRect/>
          </a:stretch>
        </p:blipFill>
        <p:spPr>
          <a:xfrm>
            <a:off x="1865389" y="7230947"/>
            <a:ext cx="7910785" cy="305605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79891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9652F-CC82-87C6-2AB0-C54C466A7C17}"/>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7179EFF7-E54A-812D-933C-CC04C9F403F9}"/>
              </a:ext>
            </a:extLst>
          </p:cNvPr>
          <p:cNvSpPr>
            <a:spLocks noGrp="1"/>
          </p:cNvSpPr>
          <p:nvPr>
            <p:ph type="title"/>
          </p:nvPr>
        </p:nvSpPr>
        <p:spPr/>
        <p:txBody>
          <a:bodyPr>
            <a:normAutofit/>
          </a:bodyPr>
          <a:lstStyle/>
          <a:p>
            <a:r>
              <a:rPr lang="en-US" err="1"/>
              <a:t>Digitale</a:t>
            </a:r>
            <a:r>
              <a:rPr lang="nl-BE"/>
              <a:t> meter - Algemeen </a:t>
            </a:r>
          </a:p>
        </p:txBody>
      </p:sp>
      <p:sp>
        <p:nvSpPr>
          <p:cNvPr id="6" name="Tijdelijke aanduiding voor datum 3">
            <a:extLst>
              <a:ext uri="{FF2B5EF4-FFF2-40B4-BE49-F238E27FC236}">
                <a16:creationId xmlns:a16="http://schemas.microsoft.com/office/drawing/2014/main" id="{DE960B2E-C97A-E4EF-DEB0-45F788560F21}"/>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9FF0929F-D88C-790F-3157-DF665DBB2F80}"/>
              </a:ext>
            </a:extLst>
          </p:cNvPr>
          <p:cNvSpPr>
            <a:spLocks noGrp="1"/>
          </p:cNvSpPr>
          <p:nvPr>
            <p:ph type="sldNum" sz="quarter" idx="4"/>
          </p:nvPr>
        </p:nvSpPr>
        <p:spPr/>
        <p:txBody>
          <a:bodyPr/>
          <a:lstStyle/>
          <a:p>
            <a:fld id="{C0F550FA-FCCC-4A7D-8E1A-87BCAA2E5874}" type="slidenum">
              <a:rPr lang="en-GB" smtClean="0"/>
              <a:pPr/>
              <a:t>12</a:t>
            </a:fld>
            <a:endParaRPr lang="en-GB"/>
          </a:p>
        </p:txBody>
      </p:sp>
      <p:sp>
        <p:nvSpPr>
          <p:cNvPr id="16" name="TextBox 14">
            <a:extLst>
              <a:ext uri="{FF2B5EF4-FFF2-40B4-BE49-F238E27FC236}">
                <a16:creationId xmlns:a16="http://schemas.microsoft.com/office/drawing/2014/main" id="{6224E9C0-4957-1781-5FCD-AAD3057C0257}"/>
              </a:ext>
            </a:extLst>
          </p:cNvPr>
          <p:cNvSpPr txBox="1"/>
          <p:nvPr/>
        </p:nvSpPr>
        <p:spPr>
          <a:xfrm>
            <a:off x="2253531" y="4666446"/>
            <a:ext cx="5837088" cy="954107"/>
          </a:xfrm>
          <a:prstGeom prst="rect">
            <a:avLst/>
          </a:prstGeom>
          <a:noFill/>
        </p:spPr>
        <p:txBody>
          <a:bodyPr wrap="square">
            <a:spAutoFit/>
          </a:bodyPr>
          <a:lstStyle/>
          <a:p>
            <a:r>
              <a:rPr lang="nl-BE" sz="3200">
                <a:latin typeface="Century Gothic" panose="020B0502020202020204" pitchFamily="34" charset="0"/>
                <a:hlinkClick r:id="rId2"/>
              </a:rPr>
              <a:t>www.maakjemeterslim.be</a:t>
            </a:r>
            <a:endParaRPr lang="nl-BE" sz="3200">
              <a:latin typeface="Century Gothic" panose="020B0502020202020204" pitchFamily="34" charset="0"/>
            </a:endParaRPr>
          </a:p>
          <a:p>
            <a:pPr algn="just"/>
            <a:endParaRPr lang="nl-BE" sz="2400"/>
          </a:p>
        </p:txBody>
      </p:sp>
      <p:pic>
        <p:nvPicPr>
          <p:cNvPr id="17" name="Graphic 16" descr="Circle with left arrow">
            <a:extLst>
              <a:ext uri="{FF2B5EF4-FFF2-40B4-BE49-F238E27FC236}">
                <a16:creationId xmlns:a16="http://schemas.microsoft.com/office/drawing/2014/main" id="{F7FA3DF6-9AD0-B578-080A-1901293A28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3087" y="4265313"/>
            <a:ext cx="1355240" cy="1355240"/>
          </a:xfrm>
          <a:prstGeom prst="rect">
            <a:avLst/>
          </a:prstGeom>
        </p:spPr>
      </p:pic>
      <p:sp>
        <p:nvSpPr>
          <p:cNvPr id="2" name="Tekstvak 1">
            <a:extLst>
              <a:ext uri="{FF2B5EF4-FFF2-40B4-BE49-F238E27FC236}">
                <a16:creationId xmlns:a16="http://schemas.microsoft.com/office/drawing/2014/main" id="{2A3C8133-2ADA-1641-3893-23FF25F09A2B}"/>
              </a:ext>
            </a:extLst>
          </p:cNvPr>
          <p:cNvSpPr txBox="1"/>
          <p:nvPr/>
        </p:nvSpPr>
        <p:spPr>
          <a:xfrm>
            <a:off x="8775290" y="2109019"/>
            <a:ext cx="8937523" cy="5262979"/>
          </a:xfrm>
          <a:prstGeom prst="rect">
            <a:avLst/>
          </a:prstGeom>
          <a:noFill/>
        </p:spPr>
        <p:txBody>
          <a:bodyPr wrap="square" rtlCol="0">
            <a:spAutoFit/>
          </a:bodyPr>
          <a:lstStyle/>
          <a:p>
            <a:pPr marL="285750" indent="-285750">
              <a:buFont typeface="Arial" panose="020B0604020202020204" pitchFamily="34" charset="0"/>
              <a:buChar char="•"/>
            </a:pPr>
            <a:r>
              <a:rPr lang="nl-NL" sz="2800">
                <a:latin typeface="Century Gothic" panose="020B0502020202020204" pitchFamily="34" charset="0"/>
              </a:rPr>
              <a:t>Voorbeeld:</a:t>
            </a:r>
          </a:p>
          <a:p>
            <a:pPr marL="742950" lvl="1" indent="-285750">
              <a:buFont typeface="Arial" panose="020B0604020202020204" pitchFamily="34" charset="0"/>
              <a:buChar char="•"/>
            </a:pPr>
            <a:r>
              <a:rPr lang="nl-NL" sz="2800">
                <a:latin typeface="Century Gothic" panose="020B0502020202020204" pitchFamily="34" charset="0"/>
              </a:rPr>
              <a:t>Je hebt een digitale meter</a:t>
            </a:r>
          </a:p>
          <a:p>
            <a:pPr marL="742950" lvl="1" indent="-285750">
              <a:buFont typeface="Arial" panose="020B0604020202020204" pitchFamily="34" charset="0"/>
              <a:buChar char="•"/>
            </a:pPr>
            <a:r>
              <a:rPr lang="nl-NL" sz="2800">
                <a:latin typeface="Century Gothic" panose="020B0502020202020204" pitchFamily="34" charset="0"/>
              </a:rPr>
              <a:t>Zonnepanelen van het merk: SMA</a:t>
            </a:r>
          </a:p>
          <a:p>
            <a:pPr marL="742950" lvl="1" indent="-285750">
              <a:buFont typeface="Arial" panose="020B0604020202020204" pitchFamily="34" charset="0"/>
              <a:buChar char="•"/>
            </a:pPr>
            <a:r>
              <a:rPr lang="nl-NL" sz="2800">
                <a:latin typeface="Century Gothic" panose="020B0502020202020204" pitchFamily="34" charset="0"/>
              </a:rPr>
              <a:t>Elektrische auto met laadpaal: EV Wall</a:t>
            </a:r>
          </a:p>
          <a:p>
            <a:pPr marL="742950" lvl="1" indent="-285750">
              <a:buFont typeface="Arial" panose="020B0604020202020204" pitchFamily="34" charset="0"/>
              <a:buChar char="•"/>
            </a:pPr>
            <a:endParaRPr lang="nl-NL" sz="2800">
              <a:latin typeface="Century Gothic" panose="020B0502020202020204" pitchFamily="34" charset="0"/>
            </a:endParaRPr>
          </a:p>
          <a:p>
            <a:pPr lvl="1"/>
            <a:endParaRPr lang="nl-NL" sz="2800">
              <a:latin typeface="Century Gothic" panose="020B0502020202020204" pitchFamily="34" charset="0"/>
            </a:endParaRPr>
          </a:p>
          <a:p>
            <a:pPr lvl="1"/>
            <a:r>
              <a:rPr lang="nl-NL" sz="2800">
                <a:latin typeface="Century Gothic" panose="020B0502020202020204" pitchFamily="34" charset="0"/>
              </a:rPr>
              <a:t>Doel: </a:t>
            </a:r>
          </a:p>
          <a:p>
            <a:pPr marL="914400" lvl="1" indent="-457200">
              <a:buFontTx/>
              <a:buChar char="-"/>
            </a:pPr>
            <a:r>
              <a:rPr lang="nl-NL" sz="2800">
                <a:latin typeface="Century Gothic" panose="020B0502020202020204" pitchFamily="34" charset="0"/>
              </a:rPr>
              <a:t>Zelfverbruik verhogen</a:t>
            </a:r>
          </a:p>
          <a:p>
            <a:pPr marL="914400" lvl="1" indent="-457200">
              <a:buFontTx/>
              <a:buChar char="-"/>
            </a:pPr>
            <a:r>
              <a:rPr lang="nl-NL" sz="2800">
                <a:latin typeface="Century Gothic" panose="020B0502020202020204" pitchFamily="34" charset="0"/>
              </a:rPr>
              <a:t>Capaciteitstarief beperken</a:t>
            </a:r>
          </a:p>
          <a:p>
            <a:pPr lvl="1"/>
            <a:endParaRPr lang="nl-NL" sz="2800">
              <a:latin typeface="Century Gothic" panose="020B0502020202020204" pitchFamily="34" charset="0"/>
            </a:endParaRPr>
          </a:p>
          <a:p>
            <a:pPr lvl="1"/>
            <a:r>
              <a:rPr lang="nl-NL" sz="2800">
                <a:latin typeface="Century Gothic" panose="020B0502020202020204" pitchFamily="34" charset="0"/>
              </a:rPr>
              <a:t>Welk EMS systeem kan ik gebruiken?</a:t>
            </a:r>
          </a:p>
          <a:p>
            <a:pPr lvl="1"/>
            <a:r>
              <a:rPr lang="nl-NL" sz="2800">
                <a:latin typeface="Century Gothic" panose="020B0502020202020204" pitchFamily="34" charset="0"/>
              </a:rPr>
              <a:t> </a:t>
            </a:r>
          </a:p>
        </p:txBody>
      </p:sp>
    </p:spTree>
    <p:extLst>
      <p:ext uri="{BB962C8B-B14F-4D97-AF65-F5344CB8AC3E}">
        <p14:creationId xmlns:p14="http://schemas.microsoft.com/office/powerpoint/2010/main" val="3364227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a:t>Smappee</a:t>
            </a:r>
            <a:endParaRPr lang="nl-BE"/>
          </a:p>
        </p:txBody>
      </p:sp>
      <p:sp>
        <p:nvSpPr>
          <p:cNvPr id="6" name="Tijdelijke aanduiding voor datum 3">
            <a:extLst>
              <a:ext uri="{FF2B5EF4-FFF2-40B4-BE49-F238E27FC236}">
                <a16:creationId xmlns:a16="http://schemas.microsoft.com/office/drawing/2014/main" id="{C61094B1-4D09-40A2-3C92-2DC7333D89B2}"/>
              </a:ext>
            </a:extLst>
          </p:cNvPr>
          <p:cNvSpPr>
            <a:spLocks noGrp="1"/>
          </p:cNvSpPr>
          <p:nvPr>
            <p:ph type="dt" sz="half" idx="2"/>
          </p:nvPr>
        </p:nvSpPr>
        <p:spPr/>
        <p:txBody>
          <a:bodyPr/>
          <a:lstStyle/>
          <a:p>
            <a:r>
              <a:rPr lang="nl-BE"/>
              <a:t>Pijler Project</a:t>
            </a:r>
          </a:p>
        </p:txBody>
      </p:sp>
      <p:sp>
        <p:nvSpPr>
          <p:cNvPr id="5" name="Tijdelijke aanduiding voor dianummer 4"/>
          <p:cNvSpPr>
            <a:spLocks noGrp="1"/>
          </p:cNvSpPr>
          <p:nvPr>
            <p:ph type="sldNum" sz="quarter" idx="4"/>
          </p:nvPr>
        </p:nvSpPr>
        <p:spPr/>
        <p:txBody>
          <a:bodyPr/>
          <a:lstStyle/>
          <a:p>
            <a:fld id="{C0F550FA-FCCC-4A7D-8E1A-87BCAA2E5874}" type="slidenum">
              <a:rPr lang="en-GB" smtClean="0"/>
              <a:pPr/>
              <a:t>13</a:t>
            </a:fld>
            <a:endParaRPr lang="en-GB"/>
          </a:p>
        </p:txBody>
      </p:sp>
      <p:sp>
        <p:nvSpPr>
          <p:cNvPr id="9" name="Text Placeholder 6">
            <a:extLst>
              <a:ext uri="{FF2B5EF4-FFF2-40B4-BE49-F238E27FC236}">
                <a16:creationId xmlns:a16="http://schemas.microsoft.com/office/drawing/2014/main" id="{C072043B-0025-D531-835B-79F97BAE3C86}"/>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a:latin typeface="Century Gothic" panose="020B0502020202020204" pitchFamily="34" charset="0"/>
              <a:cs typeface="Calibri Light" panose="020F0302020204030204" pitchFamily="34" charset="0"/>
            </a:endParaRPr>
          </a:p>
        </p:txBody>
      </p:sp>
      <p:pic>
        <p:nvPicPr>
          <p:cNvPr id="3" name="Afbeelding 2">
            <a:extLst>
              <a:ext uri="{FF2B5EF4-FFF2-40B4-BE49-F238E27FC236}">
                <a16:creationId xmlns:a16="http://schemas.microsoft.com/office/drawing/2014/main" id="{69929E2D-AE4E-BB06-E512-6BCD33AB6BF8}"/>
              </a:ext>
            </a:extLst>
          </p:cNvPr>
          <p:cNvPicPr>
            <a:picLocks noChangeAspect="1"/>
          </p:cNvPicPr>
          <p:nvPr/>
        </p:nvPicPr>
        <p:blipFill>
          <a:blip r:embed="rId2"/>
          <a:stretch>
            <a:fillRect/>
          </a:stretch>
        </p:blipFill>
        <p:spPr>
          <a:xfrm>
            <a:off x="90152" y="2273120"/>
            <a:ext cx="13195929" cy="7418607"/>
          </a:xfrm>
          <a:prstGeom prst="rect">
            <a:avLst/>
          </a:prstGeom>
        </p:spPr>
      </p:pic>
      <p:pic>
        <p:nvPicPr>
          <p:cNvPr id="1026" name="Picture 2">
            <a:extLst>
              <a:ext uri="{FF2B5EF4-FFF2-40B4-BE49-F238E27FC236}">
                <a16:creationId xmlns:a16="http://schemas.microsoft.com/office/drawing/2014/main" id="{F60B77A9-AF9B-7C41-FDB1-BD49B38DD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5712" y="190083"/>
            <a:ext cx="4814346" cy="3209564"/>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DE12EFCC-FE18-01FB-CFBC-ABD7816A4752}"/>
              </a:ext>
            </a:extLst>
          </p:cNvPr>
          <p:cNvSpPr txBox="1"/>
          <p:nvPr/>
        </p:nvSpPr>
        <p:spPr>
          <a:xfrm>
            <a:off x="13690243" y="3791350"/>
            <a:ext cx="4204952" cy="1754326"/>
          </a:xfrm>
          <a:prstGeom prst="rect">
            <a:avLst/>
          </a:prstGeom>
          <a:noFill/>
        </p:spPr>
        <p:txBody>
          <a:bodyPr wrap="square" rtlCol="0">
            <a:spAutoFit/>
          </a:bodyPr>
          <a:lstStyle/>
          <a:p>
            <a:pPr marL="285750" indent="-285750">
              <a:buFont typeface="Arial" panose="020B0604020202020204" pitchFamily="34" charset="0"/>
              <a:buChar char="•"/>
            </a:pPr>
            <a:r>
              <a:rPr lang="nl-NL">
                <a:latin typeface="Century Gothic" panose="020B0502020202020204" pitchFamily="34" charset="0"/>
              </a:rPr>
              <a:t>Bedrijf in Harelbeke</a:t>
            </a:r>
          </a:p>
          <a:p>
            <a:pPr marL="742950" lvl="1" indent="-285750">
              <a:buFont typeface="Arial" panose="020B0604020202020204" pitchFamily="34" charset="0"/>
              <a:buChar char="•"/>
            </a:pPr>
            <a:r>
              <a:rPr lang="nl-NL">
                <a:latin typeface="Century Gothic" panose="020B0502020202020204" pitchFamily="34" charset="0"/>
              </a:rPr>
              <a:t>Gevestigd op de Snowball site met een focus op:</a:t>
            </a:r>
          </a:p>
          <a:p>
            <a:pPr marL="1200150" lvl="2" indent="-285750">
              <a:buFont typeface="Arial" panose="020B0604020202020204" pitchFamily="34" charset="0"/>
              <a:buChar char="•"/>
            </a:pPr>
            <a:r>
              <a:rPr lang="nl-NL">
                <a:latin typeface="Century Gothic" panose="020B0502020202020204" pitchFamily="34" charset="0"/>
              </a:rPr>
              <a:t>Energiebeheer</a:t>
            </a:r>
          </a:p>
          <a:p>
            <a:pPr marL="1200150" lvl="2" indent="-285750">
              <a:buFont typeface="Arial" panose="020B0604020202020204" pitchFamily="34" charset="0"/>
              <a:buChar char="•"/>
            </a:pPr>
            <a:r>
              <a:rPr lang="nl-NL">
                <a:latin typeface="Century Gothic" panose="020B0502020202020204" pitchFamily="34" charset="0"/>
              </a:rPr>
              <a:t>Laadoplossingen</a:t>
            </a:r>
          </a:p>
          <a:p>
            <a:pPr marL="1200150" lvl="2" indent="-285750">
              <a:buFont typeface="Arial" panose="020B0604020202020204" pitchFamily="34" charset="0"/>
              <a:buChar char="•"/>
            </a:pPr>
            <a:r>
              <a:rPr lang="nl-NL">
                <a:latin typeface="Century Gothic" panose="020B0502020202020204" pitchFamily="34" charset="0"/>
              </a:rPr>
              <a:t>Batterijopslagsystemen</a:t>
            </a:r>
          </a:p>
        </p:txBody>
      </p:sp>
    </p:spTree>
    <p:extLst>
      <p:ext uri="{BB962C8B-B14F-4D97-AF65-F5344CB8AC3E}">
        <p14:creationId xmlns:p14="http://schemas.microsoft.com/office/powerpoint/2010/main" val="1345071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a:t>Snowball</a:t>
            </a:r>
            <a:endParaRPr lang="nl-BE"/>
          </a:p>
        </p:txBody>
      </p:sp>
      <p:sp>
        <p:nvSpPr>
          <p:cNvPr id="6" name="Tijdelijke aanduiding voor datum 3">
            <a:extLst>
              <a:ext uri="{FF2B5EF4-FFF2-40B4-BE49-F238E27FC236}">
                <a16:creationId xmlns:a16="http://schemas.microsoft.com/office/drawing/2014/main" id="{C61094B1-4D09-40A2-3C92-2DC7333D89B2}"/>
              </a:ext>
            </a:extLst>
          </p:cNvPr>
          <p:cNvSpPr>
            <a:spLocks noGrp="1"/>
          </p:cNvSpPr>
          <p:nvPr>
            <p:ph type="dt" sz="half" idx="2"/>
          </p:nvPr>
        </p:nvSpPr>
        <p:spPr/>
        <p:txBody>
          <a:bodyPr/>
          <a:lstStyle/>
          <a:p>
            <a:r>
              <a:rPr lang="nl-BE"/>
              <a:t>Pijler Project</a:t>
            </a:r>
          </a:p>
        </p:txBody>
      </p:sp>
      <p:sp>
        <p:nvSpPr>
          <p:cNvPr id="5" name="Tijdelijke aanduiding voor dianummer 4"/>
          <p:cNvSpPr>
            <a:spLocks noGrp="1"/>
          </p:cNvSpPr>
          <p:nvPr>
            <p:ph type="sldNum" sz="quarter" idx="4"/>
          </p:nvPr>
        </p:nvSpPr>
        <p:spPr/>
        <p:txBody>
          <a:bodyPr/>
          <a:lstStyle/>
          <a:p>
            <a:fld id="{C0F550FA-FCCC-4A7D-8E1A-87BCAA2E5874}" type="slidenum">
              <a:rPr lang="en-GB" smtClean="0"/>
              <a:pPr/>
              <a:t>14</a:t>
            </a:fld>
            <a:endParaRPr lang="en-GB"/>
          </a:p>
        </p:txBody>
      </p:sp>
      <p:sp>
        <p:nvSpPr>
          <p:cNvPr id="9" name="Text Placeholder 6">
            <a:extLst>
              <a:ext uri="{FF2B5EF4-FFF2-40B4-BE49-F238E27FC236}">
                <a16:creationId xmlns:a16="http://schemas.microsoft.com/office/drawing/2014/main" id="{C072043B-0025-D531-835B-79F97BAE3C86}"/>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a:latin typeface="Century Gothic" panose="020B0502020202020204" pitchFamily="34" charset="0"/>
              <a:cs typeface="Calibri Light" panose="020F0302020204030204" pitchFamily="34" charset="0"/>
            </a:endParaRPr>
          </a:p>
        </p:txBody>
      </p:sp>
      <p:pic>
        <p:nvPicPr>
          <p:cNvPr id="1026" name="Picture 2">
            <a:extLst>
              <a:ext uri="{FF2B5EF4-FFF2-40B4-BE49-F238E27FC236}">
                <a16:creationId xmlns:a16="http://schemas.microsoft.com/office/drawing/2014/main" id="{F60B77A9-AF9B-7C41-FDB1-BD49B38DD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692" y="1933936"/>
            <a:ext cx="4814346" cy="3209564"/>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DE12EFCC-FE18-01FB-CFBC-ABD7816A4752}"/>
              </a:ext>
            </a:extLst>
          </p:cNvPr>
          <p:cNvSpPr txBox="1"/>
          <p:nvPr/>
        </p:nvSpPr>
        <p:spPr>
          <a:xfrm>
            <a:off x="6123904" y="2381114"/>
            <a:ext cx="5512157" cy="1477328"/>
          </a:xfrm>
          <a:prstGeom prst="rect">
            <a:avLst/>
          </a:prstGeom>
          <a:noFill/>
        </p:spPr>
        <p:txBody>
          <a:bodyPr wrap="square" rtlCol="0">
            <a:spAutoFit/>
          </a:bodyPr>
          <a:lstStyle/>
          <a:p>
            <a:pPr marL="285750" indent="-285750">
              <a:buFont typeface="Arial" panose="020B0604020202020204" pitchFamily="34" charset="0"/>
              <a:buChar char="•"/>
            </a:pPr>
            <a:r>
              <a:rPr lang="nl-NL">
                <a:latin typeface="Century Gothic" panose="020B0502020202020204" pitchFamily="34" charset="0"/>
              </a:rPr>
              <a:t>State-of-</a:t>
            </a:r>
            <a:r>
              <a:rPr lang="nl-NL" err="1">
                <a:latin typeface="Century Gothic" panose="020B0502020202020204" pitchFamily="34" charset="0"/>
              </a:rPr>
              <a:t>the</a:t>
            </a:r>
            <a:r>
              <a:rPr lang="nl-NL">
                <a:latin typeface="Century Gothic" panose="020B0502020202020204" pitchFamily="34" charset="0"/>
              </a:rPr>
              <a:t>-art </a:t>
            </a:r>
            <a:r>
              <a:rPr lang="nl-NL" err="1">
                <a:latin typeface="Century Gothic" panose="020B0502020202020204" pitchFamily="34" charset="0"/>
              </a:rPr>
              <a:t>cleantech</a:t>
            </a:r>
            <a:r>
              <a:rPr lang="nl-NL">
                <a:latin typeface="Century Gothic" panose="020B0502020202020204" pitchFamily="34" charset="0"/>
              </a:rPr>
              <a:t> hub</a:t>
            </a:r>
          </a:p>
          <a:p>
            <a:pPr marL="285750" indent="-285750">
              <a:buFont typeface="Arial" panose="020B0604020202020204" pitchFamily="34" charset="0"/>
              <a:buChar char="•"/>
            </a:pPr>
            <a:r>
              <a:rPr lang="nl-NL">
                <a:latin typeface="Century Gothic" panose="020B0502020202020204" pitchFamily="34" charset="0"/>
              </a:rPr>
              <a:t>Proeftuin met hart voor duurzame innovatie</a:t>
            </a:r>
          </a:p>
          <a:p>
            <a:pPr marL="285750" indent="-285750">
              <a:buFont typeface="Arial" panose="020B0604020202020204" pitchFamily="34" charset="0"/>
              <a:buChar char="•"/>
            </a:pPr>
            <a:r>
              <a:rPr lang="nl-NL">
                <a:latin typeface="Century Gothic" panose="020B0502020202020204" pitchFamily="34" charset="0"/>
              </a:rPr>
              <a:t>Duurzaam innoveren faciliteren</a:t>
            </a:r>
          </a:p>
          <a:p>
            <a:pPr marL="285750" indent="-285750">
              <a:buFont typeface="Arial" panose="020B0604020202020204" pitchFamily="34" charset="0"/>
              <a:buChar char="•"/>
            </a:pPr>
            <a:r>
              <a:rPr lang="nl-NL">
                <a:latin typeface="Century Gothic" panose="020B0502020202020204" pitchFamily="34" charset="0"/>
              </a:rPr>
              <a:t>Schone technologie in de markt versnellen</a:t>
            </a:r>
          </a:p>
          <a:p>
            <a:pPr marL="285750" indent="-285750">
              <a:buFont typeface="Arial" panose="020B0604020202020204" pitchFamily="34" charset="0"/>
              <a:buChar char="•"/>
            </a:pPr>
            <a:r>
              <a:rPr lang="nl-NL">
                <a:latin typeface="Century Gothic" panose="020B0502020202020204" pitchFamily="34" charset="0"/>
              </a:rPr>
              <a:t>…</a:t>
            </a:r>
          </a:p>
        </p:txBody>
      </p:sp>
      <p:pic>
        <p:nvPicPr>
          <p:cNvPr id="8" name="Afbeelding 7">
            <a:extLst>
              <a:ext uri="{FF2B5EF4-FFF2-40B4-BE49-F238E27FC236}">
                <a16:creationId xmlns:a16="http://schemas.microsoft.com/office/drawing/2014/main" id="{4B8D5042-7076-D572-BDFE-58B06C75C748}"/>
              </a:ext>
            </a:extLst>
          </p:cNvPr>
          <p:cNvPicPr>
            <a:picLocks noChangeAspect="1"/>
          </p:cNvPicPr>
          <p:nvPr/>
        </p:nvPicPr>
        <p:blipFill>
          <a:blip r:embed="rId3"/>
          <a:stretch>
            <a:fillRect/>
          </a:stretch>
        </p:blipFill>
        <p:spPr>
          <a:xfrm>
            <a:off x="10612191" y="5319869"/>
            <a:ext cx="6857283" cy="3711222"/>
          </a:xfrm>
          <a:prstGeom prst="rect">
            <a:avLst/>
          </a:prstGeom>
        </p:spPr>
      </p:pic>
      <p:pic>
        <p:nvPicPr>
          <p:cNvPr id="11" name="Afbeelding 10">
            <a:extLst>
              <a:ext uri="{FF2B5EF4-FFF2-40B4-BE49-F238E27FC236}">
                <a16:creationId xmlns:a16="http://schemas.microsoft.com/office/drawing/2014/main" id="{54205AAC-50DC-199D-9D14-8BB0EFDA5615}"/>
              </a:ext>
            </a:extLst>
          </p:cNvPr>
          <p:cNvPicPr>
            <a:picLocks noChangeAspect="1"/>
          </p:cNvPicPr>
          <p:nvPr/>
        </p:nvPicPr>
        <p:blipFill>
          <a:blip r:embed="rId4"/>
          <a:stretch>
            <a:fillRect/>
          </a:stretch>
        </p:blipFill>
        <p:spPr>
          <a:xfrm>
            <a:off x="13965382" y="141667"/>
            <a:ext cx="4136325" cy="3156931"/>
          </a:xfrm>
          <a:prstGeom prst="rect">
            <a:avLst/>
          </a:prstGeom>
        </p:spPr>
      </p:pic>
      <p:pic>
        <p:nvPicPr>
          <p:cNvPr id="2050" name="Picture 2">
            <a:extLst>
              <a:ext uri="{FF2B5EF4-FFF2-40B4-BE49-F238E27FC236}">
                <a16:creationId xmlns:a16="http://schemas.microsoft.com/office/drawing/2014/main" id="{C98F77F0-A619-4ED6-9642-CF24F26289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8293" y="4473798"/>
            <a:ext cx="4513241" cy="451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31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a:t>Smappee</a:t>
            </a:r>
            <a:endParaRPr lang="nl-BE"/>
          </a:p>
        </p:txBody>
      </p:sp>
      <p:sp>
        <p:nvSpPr>
          <p:cNvPr id="6" name="Tijdelijke aanduiding voor datum 3">
            <a:extLst>
              <a:ext uri="{FF2B5EF4-FFF2-40B4-BE49-F238E27FC236}">
                <a16:creationId xmlns:a16="http://schemas.microsoft.com/office/drawing/2014/main" id="{C61094B1-4D09-40A2-3C92-2DC7333D89B2}"/>
              </a:ext>
            </a:extLst>
          </p:cNvPr>
          <p:cNvSpPr>
            <a:spLocks noGrp="1"/>
          </p:cNvSpPr>
          <p:nvPr>
            <p:ph type="dt" sz="half" idx="2"/>
          </p:nvPr>
        </p:nvSpPr>
        <p:spPr/>
        <p:txBody>
          <a:bodyPr/>
          <a:lstStyle/>
          <a:p>
            <a:r>
              <a:rPr lang="nl-BE"/>
              <a:t>Pijler Project</a:t>
            </a:r>
          </a:p>
        </p:txBody>
      </p:sp>
      <p:sp>
        <p:nvSpPr>
          <p:cNvPr id="5" name="Tijdelijke aanduiding voor dianummer 4"/>
          <p:cNvSpPr>
            <a:spLocks noGrp="1"/>
          </p:cNvSpPr>
          <p:nvPr>
            <p:ph type="sldNum" sz="quarter" idx="4"/>
          </p:nvPr>
        </p:nvSpPr>
        <p:spPr/>
        <p:txBody>
          <a:bodyPr/>
          <a:lstStyle/>
          <a:p>
            <a:fld id="{C0F550FA-FCCC-4A7D-8E1A-87BCAA2E5874}" type="slidenum">
              <a:rPr lang="en-GB" smtClean="0"/>
              <a:pPr/>
              <a:t>15</a:t>
            </a:fld>
            <a:endParaRPr lang="en-GB"/>
          </a:p>
        </p:txBody>
      </p:sp>
      <p:sp>
        <p:nvSpPr>
          <p:cNvPr id="9" name="Text Placeholder 6">
            <a:extLst>
              <a:ext uri="{FF2B5EF4-FFF2-40B4-BE49-F238E27FC236}">
                <a16:creationId xmlns:a16="http://schemas.microsoft.com/office/drawing/2014/main" id="{C072043B-0025-D531-835B-79F97BAE3C86}"/>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a:latin typeface="Century Gothic" panose="020B0502020202020204" pitchFamily="34" charset="0"/>
              <a:cs typeface="Calibri Light" panose="020F0302020204030204" pitchFamily="34" charset="0"/>
            </a:endParaRPr>
          </a:p>
        </p:txBody>
      </p:sp>
      <p:sp>
        <p:nvSpPr>
          <p:cNvPr id="8" name="Text Placeholder 6">
            <a:extLst>
              <a:ext uri="{FF2B5EF4-FFF2-40B4-BE49-F238E27FC236}">
                <a16:creationId xmlns:a16="http://schemas.microsoft.com/office/drawing/2014/main" id="{FC6D98FF-A989-B44B-D7F6-2F41833FFB23}"/>
              </a:ext>
            </a:extLst>
          </p:cNvPr>
          <p:cNvSpPr txBox="1">
            <a:spLocks/>
          </p:cNvSpPr>
          <p:nvPr/>
        </p:nvSpPr>
        <p:spPr>
          <a:xfrm>
            <a:off x="1151092" y="22228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3500">
                <a:latin typeface="Century Gothic" panose="020B0502020202020204" pitchFamily="34" charset="0"/>
                <a:cs typeface="Calibri Light" panose="020F0302020204030204" pitchFamily="34" charset="0"/>
              </a:rPr>
              <a:t>Wat is het?</a:t>
            </a:r>
            <a:endParaRPr lang="nl-BE" sz="2000">
              <a:latin typeface="Century Gothic" panose="020B0502020202020204" pitchFamily="34" charset="0"/>
              <a:cs typeface="Calibri Light" panose="020F0302020204030204" pitchFamily="34" charset="0"/>
            </a:endParaRPr>
          </a:p>
        </p:txBody>
      </p:sp>
      <p:pic>
        <p:nvPicPr>
          <p:cNvPr id="11" name="Afbeelding 10">
            <a:extLst>
              <a:ext uri="{FF2B5EF4-FFF2-40B4-BE49-F238E27FC236}">
                <a16:creationId xmlns:a16="http://schemas.microsoft.com/office/drawing/2014/main" id="{E31DC1EA-221A-47B0-A9C1-C45E52A773F8}"/>
              </a:ext>
            </a:extLst>
          </p:cNvPr>
          <p:cNvPicPr>
            <a:picLocks noChangeAspect="1"/>
          </p:cNvPicPr>
          <p:nvPr/>
        </p:nvPicPr>
        <p:blipFill rotWithShape="1">
          <a:blip r:embed="rId2"/>
          <a:srcRect r="750"/>
          <a:stretch/>
        </p:blipFill>
        <p:spPr>
          <a:xfrm>
            <a:off x="1474920" y="2937236"/>
            <a:ext cx="15505874" cy="6254716"/>
          </a:xfrm>
          <a:prstGeom prst="rect">
            <a:avLst/>
          </a:prstGeom>
        </p:spPr>
      </p:pic>
    </p:spTree>
    <p:extLst>
      <p:ext uri="{BB962C8B-B14F-4D97-AF65-F5344CB8AC3E}">
        <p14:creationId xmlns:p14="http://schemas.microsoft.com/office/powerpoint/2010/main" val="1911968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a:t>Smappee P1/S1 applicatie</a:t>
            </a:r>
            <a:endParaRPr lang="nl-BE"/>
          </a:p>
        </p:txBody>
      </p:sp>
      <p:sp>
        <p:nvSpPr>
          <p:cNvPr id="6" name="Tijdelijke aanduiding voor datum 3">
            <a:extLst>
              <a:ext uri="{FF2B5EF4-FFF2-40B4-BE49-F238E27FC236}">
                <a16:creationId xmlns:a16="http://schemas.microsoft.com/office/drawing/2014/main" id="{C61094B1-4D09-40A2-3C92-2DC7333D89B2}"/>
              </a:ext>
            </a:extLst>
          </p:cNvPr>
          <p:cNvSpPr>
            <a:spLocks noGrp="1"/>
          </p:cNvSpPr>
          <p:nvPr>
            <p:ph type="dt" sz="half" idx="2"/>
          </p:nvPr>
        </p:nvSpPr>
        <p:spPr/>
        <p:txBody>
          <a:bodyPr/>
          <a:lstStyle/>
          <a:p>
            <a:r>
              <a:rPr lang="nl-BE"/>
              <a:t>Pijler Project</a:t>
            </a:r>
          </a:p>
        </p:txBody>
      </p:sp>
      <p:sp>
        <p:nvSpPr>
          <p:cNvPr id="5" name="Tijdelijke aanduiding voor dianummer 4"/>
          <p:cNvSpPr>
            <a:spLocks noGrp="1"/>
          </p:cNvSpPr>
          <p:nvPr>
            <p:ph type="sldNum" sz="quarter" idx="4"/>
          </p:nvPr>
        </p:nvSpPr>
        <p:spPr/>
        <p:txBody>
          <a:bodyPr/>
          <a:lstStyle/>
          <a:p>
            <a:fld id="{C0F550FA-FCCC-4A7D-8E1A-87BCAA2E5874}" type="slidenum">
              <a:rPr lang="en-GB" smtClean="0"/>
              <a:pPr/>
              <a:t>16</a:t>
            </a:fld>
            <a:endParaRPr lang="en-GB"/>
          </a:p>
        </p:txBody>
      </p:sp>
      <p:sp>
        <p:nvSpPr>
          <p:cNvPr id="9" name="Text Placeholder 6">
            <a:extLst>
              <a:ext uri="{FF2B5EF4-FFF2-40B4-BE49-F238E27FC236}">
                <a16:creationId xmlns:a16="http://schemas.microsoft.com/office/drawing/2014/main" id="{C072043B-0025-D531-835B-79F97BAE3C86}"/>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a:latin typeface="Century Gothic" panose="020B0502020202020204" pitchFamily="34" charset="0"/>
              <a:cs typeface="Calibri Light" panose="020F0302020204030204" pitchFamily="34" charset="0"/>
            </a:endParaRPr>
          </a:p>
        </p:txBody>
      </p:sp>
      <p:sp>
        <p:nvSpPr>
          <p:cNvPr id="8" name="Text Placeholder 6">
            <a:extLst>
              <a:ext uri="{FF2B5EF4-FFF2-40B4-BE49-F238E27FC236}">
                <a16:creationId xmlns:a16="http://schemas.microsoft.com/office/drawing/2014/main" id="{FC6D98FF-A989-B44B-D7F6-2F41833FFB23}"/>
              </a:ext>
            </a:extLst>
          </p:cNvPr>
          <p:cNvSpPr txBox="1">
            <a:spLocks/>
          </p:cNvSpPr>
          <p:nvPr/>
        </p:nvSpPr>
        <p:spPr>
          <a:xfrm>
            <a:off x="1151092" y="22228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3200">
                <a:latin typeface="Century Gothic" panose="020B0502020202020204" pitchFamily="34" charset="0"/>
                <a:cs typeface="Calibri Light" panose="020F0302020204030204" pitchFamily="34" charset="0"/>
              </a:rPr>
              <a:t>Wat is het?</a:t>
            </a:r>
          </a:p>
          <a:p>
            <a:pPr lvl="1"/>
            <a:r>
              <a:rPr lang="nl-BE" sz="2800">
                <a:latin typeface="Century Gothic" panose="020B0502020202020204" pitchFamily="34" charset="0"/>
                <a:cs typeface="Calibri Light" panose="020F0302020204030204" pitchFamily="34" charset="0"/>
              </a:rPr>
              <a:t>P1 lezer vanuit een fabrikant</a:t>
            </a:r>
          </a:p>
          <a:p>
            <a:pPr lvl="2"/>
            <a:r>
              <a:rPr lang="nl-BE" sz="2800">
                <a:latin typeface="Century Gothic" panose="020B0502020202020204" pitchFamily="34" charset="0"/>
                <a:cs typeface="Calibri Light" panose="020F0302020204030204" pitchFamily="34" charset="0"/>
              </a:rPr>
              <a:t>Geen eigen code meer nodig (vb. USB &amp; inlezen via PC of </a:t>
            </a:r>
            <a:r>
              <a:rPr lang="nl-BE" sz="2800" err="1">
                <a:latin typeface="Century Gothic" panose="020B0502020202020204" pitchFamily="34" charset="0"/>
                <a:cs typeface="Calibri Light" panose="020F0302020204030204" pitchFamily="34" charset="0"/>
              </a:rPr>
              <a:t>raspberry</a:t>
            </a:r>
            <a:r>
              <a:rPr lang="nl-BE" sz="2800">
                <a:latin typeface="Century Gothic" panose="020B0502020202020204" pitchFamily="34" charset="0"/>
                <a:cs typeface="Calibri Light" panose="020F0302020204030204" pitchFamily="34" charset="0"/>
              </a:rPr>
              <a:t> PI)</a:t>
            </a:r>
          </a:p>
          <a:p>
            <a:pPr lvl="2"/>
            <a:r>
              <a:rPr lang="nl-BE" sz="2800">
                <a:latin typeface="Century Gothic" panose="020B0502020202020204" pitchFamily="34" charset="0"/>
                <a:cs typeface="Calibri Light" panose="020F0302020204030204" pitchFamily="34" charset="0"/>
              </a:rPr>
              <a:t>Data direct gecapteerd op platform van fabrikant</a:t>
            </a:r>
          </a:p>
          <a:p>
            <a:pPr lvl="3"/>
            <a:r>
              <a:rPr lang="nl-BE" sz="2000">
                <a:latin typeface="Century Gothic" panose="020B0502020202020204" pitchFamily="34" charset="0"/>
                <a:cs typeface="Calibri Light" panose="020F0302020204030204" pitchFamily="34" charset="0"/>
              </a:rPr>
              <a:t>dashboard.smappee.net</a:t>
            </a:r>
          </a:p>
          <a:p>
            <a:pPr lvl="3"/>
            <a:endParaRPr lang="nl-BE" sz="2600">
              <a:latin typeface="Century Gothic" panose="020B0502020202020204" pitchFamily="34" charset="0"/>
              <a:cs typeface="Calibri Light" panose="020F0302020204030204" pitchFamily="34" charset="0"/>
            </a:endParaRPr>
          </a:p>
          <a:p>
            <a:pPr lvl="2"/>
            <a:endParaRPr lang="nl-BE" sz="2900">
              <a:latin typeface="Century Gothic" panose="020B0502020202020204" pitchFamily="34" charset="0"/>
              <a:cs typeface="Calibri Light" panose="020F0302020204030204" pitchFamily="34" charset="0"/>
            </a:endParaRPr>
          </a:p>
          <a:p>
            <a:pPr lvl="2"/>
            <a:endParaRPr lang="nl-BE" sz="1400">
              <a:latin typeface="Century Gothic" panose="020B0502020202020204" pitchFamily="34" charset="0"/>
              <a:cs typeface="Calibri Light" panose="020F0302020204030204" pitchFamily="34" charset="0"/>
            </a:endParaRPr>
          </a:p>
        </p:txBody>
      </p:sp>
      <p:pic>
        <p:nvPicPr>
          <p:cNvPr id="3" name="Afbeelding 2">
            <a:extLst>
              <a:ext uri="{FF2B5EF4-FFF2-40B4-BE49-F238E27FC236}">
                <a16:creationId xmlns:a16="http://schemas.microsoft.com/office/drawing/2014/main" id="{F9CCDC1D-F380-1044-40D9-313C36E28EC4}"/>
              </a:ext>
            </a:extLst>
          </p:cNvPr>
          <p:cNvPicPr>
            <a:picLocks noChangeAspect="1"/>
          </p:cNvPicPr>
          <p:nvPr/>
        </p:nvPicPr>
        <p:blipFill>
          <a:blip r:embed="rId2"/>
          <a:stretch>
            <a:fillRect/>
          </a:stretch>
        </p:blipFill>
        <p:spPr>
          <a:xfrm>
            <a:off x="15134209" y="114361"/>
            <a:ext cx="2971953" cy="4597636"/>
          </a:xfrm>
          <a:prstGeom prst="rect">
            <a:avLst/>
          </a:prstGeom>
        </p:spPr>
      </p:pic>
      <p:pic>
        <p:nvPicPr>
          <p:cNvPr id="10" name="Afbeelding 9">
            <a:extLst>
              <a:ext uri="{FF2B5EF4-FFF2-40B4-BE49-F238E27FC236}">
                <a16:creationId xmlns:a16="http://schemas.microsoft.com/office/drawing/2014/main" id="{461D2258-FCC6-8E36-FC18-78946DD5593C}"/>
              </a:ext>
            </a:extLst>
          </p:cNvPr>
          <p:cNvPicPr>
            <a:picLocks noChangeAspect="1"/>
          </p:cNvPicPr>
          <p:nvPr/>
        </p:nvPicPr>
        <p:blipFill>
          <a:blip r:embed="rId3"/>
          <a:stretch>
            <a:fillRect/>
          </a:stretch>
        </p:blipFill>
        <p:spPr>
          <a:xfrm>
            <a:off x="3267119" y="5410412"/>
            <a:ext cx="11098171" cy="4170149"/>
          </a:xfrm>
          <a:prstGeom prst="rect">
            <a:avLst/>
          </a:prstGeom>
        </p:spPr>
      </p:pic>
      <p:pic>
        <p:nvPicPr>
          <p:cNvPr id="1026" name="Picture 2" descr="Smappee - Apps op Google Play">
            <a:extLst>
              <a:ext uri="{FF2B5EF4-FFF2-40B4-BE49-F238E27FC236}">
                <a16:creationId xmlns:a16="http://schemas.microsoft.com/office/drawing/2014/main" id="{09766399-9117-EB0E-236A-3381C933B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1285" y="112657"/>
            <a:ext cx="1469408" cy="146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77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a:solidFill>
                  <a:srgbClr val="FF0000"/>
                </a:solidFill>
              </a:rPr>
              <a:t>Smappee P1/S1 - Opdracht</a:t>
            </a:r>
            <a:endParaRPr lang="nl-BE">
              <a:solidFill>
                <a:srgbClr val="FF0000"/>
              </a:solidFill>
            </a:endParaRPr>
          </a:p>
        </p:txBody>
      </p:sp>
      <p:sp>
        <p:nvSpPr>
          <p:cNvPr id="6" name="Tijdelijke aanduiding voor datum 3">
            <a:extLst>
              <a:ext uri="{FF2B5EF4-FFF2-40B4-BE49-F238E27FC236}">
                <a16:creationId xmlns:a16="http://schemas.microsoft.com/office/drawing/2014/main" id="{C61094B1-4D09-40A2-3C92-2DC7333D89B2}"/>
              </a:ext>
            </a:extLst>
          </p:cNvPr>
          <p:cNvSpPr>
            <a:spLocks noGrp="1"/>
          </p:cNvSpPr>
          <p:nvPr>
            <p:ph type="dt" sz="half" idx="2"/>
          </p:nvPr>
        </p:nvSpPr>
        <p:spPr/>
        <p:txBody>
          <a:bodyPr/>
          <a:lstStyle/>
          <a:p>
            <a:r>
              <a:rPr lang="nl-BE"/>
              <a:t>Pijler Project</a:t>
            </a:r>
          </a:p>
        </p:txBody>
      </p:sp>
      <p:sp>
        <p:nvSpPr>
          <p:cNvPr id="5" name="Tijdelijke aanduiding voor dianummer 4"/>
          <p:cNvSpPr>
            <a:spLocks noGrp="1"/>
          </p:cNvSpPr>
          <p:nvPr>
            <p:ph type="sldNum" sz="quarter" idx="4"/>
          </p:nvPr>
        </p:nvSpPr>
        <p:spPr/>
        <p:txBody>
          <a:bodyPr/>
          <a:lstStyle/>
          <a:p>
            <a:fld id="{C0F550FA-FCCC-4A7D-8E1A-87BCAA2E5874}" type="slidenum">
              <a:rPr lang="en-GB" smtClean="0"/>
              <a:pPr/>
              <a:t>17</a:t>
            </a:fld>
            <a:endParaRPr lang="en-GB"/>
          </a:p>
        </p:txBody>
      </p:sp>
      <p:sp>
        <p:nvSpPr>
          <p:cNvPr id="9" name="Text Placeholder 6">
            <a:extLst>
              <a:ext uri="{FF2B5EF4-FFF2-40B4-BE49-F238E27FC236}">
                <a16:creationId xmlns:a16="http://schemas.microsoft.com/office/drawing/2014/main" id="{C072043B-0025-D531-835B-79F97BAE3C86}"/>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a:latin typeface="Century Gothic" panose="020B0502020202020204" pitchFamily="34" charset="0"/>
              <a:cs typeface="Calibri Light" panose="020F0302020204030204" pitchFamily="34" charset="0"/>
            </a:endParaRPr>
          </a:p>
        </p:txBody>
      </p:sp>
      <p:sp>
        <p:nvSpPr>
          <p:cNvPr id="8" name="Text Placeholder 6">
            <a:extLst>
              <a:ext uri="{FF2B5EF4-FFF2-40B4-BE49-F238E27FC236}">
                <a16:creationId xmlns:a16="http://schemas.microsoft.com/office/drawing/2014/main" id="{FC6D98FF-A989-B44B-D7F6-2F41833FFB23}"/>
              </a:ext>
            </a:extLst>
          </p:cNvPr>
          <p:cNvSpPr txBox="1">
            <a:spLocks/>
          </p:cNvSpPr>
          <p:nvPr/>
        </p:nvSpPr>
        <p:spPr>
          <a:xfrm>
            <a:off x="1151092" y="22228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2400">
                <a:latin typeface="Century Gothic" panose="020B0502020202020204" pitchFamily="34" charset="0"/>
                <a:cs typeface="Calibri Light" panose="020F0302020204030204" pitchFamily="34" charset="0"/>
              </a:rPr>
              <a:t>Installeer de Smappee P1/S1 applicatie op de digitale meter</a:t>
            </a:r>
          </a:p>
          <a:p>
            <a:r>
              <a:rPr lang="nl-BE" sz="2400">
                <a:latin typeface="Century Gothic" panose="020B0502020202020204" pitchFamily="34" charset="0"/>
                <a:cs typeface="Calibri Light" panose="020F0302020204030204" pitchFamily="34" charset="0"/>
              </a:rPr>
              <a:t>Installeer de </a:t>
            </a:r>
            <a:r>
              <a:rPr lang="nl-BE" sz="2400" err="1">
                <a:latin typeface="Century Gothic" panose="020B0502020202020204" pitchFamily="34" charset="0"/>
                <a:cs typeface="Calibri Light" panose="020F0302020204030204" pitchFamily="34" charset="0"/>
              </a:rPr>
              <a:t>smappee</a:t>
            </a:r>
            <a:r>
              <a:rPr lang="nl-BE" sz="2400">
                <a:latin typeface="Century Gothic" panose="020B0502020202020204" pitchFamily="34" charset="0"/>
                <a:cs typeface="Calibri Light" panose="020F0302020204030204" pitchFamily="34" charset="0"/>
              </a:rPr>
              <a:t> app en probeer de P1 applicatie te configureren (Dashboard.smappee.net)</a:t>
            </a:r>
          </a:p>
          <a:p>
            <a:pPr lvl="1"/>
            <a:r>
              <a:rPr lang="nl-BE" sz="2400">
                <a:latin typeface="Century Gothic" panose="020B0502020202020204" pitchFamily="34" charset="0"/>
                <a:cs typeface="Calibri Light" panose="020F0302020204030204" pitchFamily="34" charset="0"/>
              </a:rPr>
              <a:t>Account: Energiemanagement</a:t>
            </a:r>
          </a:p>
          <a:p>
            <a:pPr lvl="1"/>
            <a:r>
              <a:rPr lang="nl-BE" sz="2400">
                <a:latin typeface="Century Gothic" panose="020B0502020202020204" pitchFamily="34" charset="0"/>
                <a:cs typeface="Calibri Light" panose="020F0302020204030204" pitchFamily="34" charset="0"/>
              </a:rPr>
              <a:t>Wachtwoord: Energy_8500</a:t>
            </a:r>
          </a:p>
          <a:p>
            <a:r>
              <a:rPr lang="nl-BE" sz="2400">
                <a:latin typeface="Century Gothic" panose="020B0502020202020204" pitchFamily="34" charset="0"/>
                <a:cs typeface="Calibri Light" panose="020F0302020204030204" pitchFamily="34" charset="0"/>
              </a:rPr>
              <a:t>Start met een ‘</a:t>
            </a:r>
            <a:r>
              <a:rPr lang="nl-BE" sz="2400" err="1">
                <a:latin typeface="Century Gothic" panose="020B0502020202020204" pitchFamily="34" charset="0"/>
                <a:cs typeface="Calibri Light" panose="020F0302020204030204" pitchFamily="34" charset="0"/>
              </a:rPr>
              <a:t>factory</a:t>
            </a:r>
            <a:r>
              <a:rPr lang="nl-BE" sz="2400">
                <a:latin typeface="Century Gothic" panose="020B0502020202020204" pitchFamily="34" charset="0"/>
                <a:cs typeface="Calibri Light" panose="020F0302020204030204" pitchFamily="34" charset="0"/>
              </a:rPr>
              <a:t> reset’ om zeker te zijn dat je niet begint met een verkeerd geconfigureerde applicatie</a:t>
            </a:r>
          </a:p>
          <a:p>
            <a:pPr lvl="1"/>
            <a:endParaRPr lang="nl-BE" sz="2400">
              <a:latin typeface="Century Gothic" panose="020B0502020202020204" pitchFamily="34" charset="0"/>
              <a:cs typeface="Calibri Light" panose="020F0302020204030204" pitchFamily="34" charset="0"/>
            </a:endParaRPr>
          </a:p>
          <a:p>
            <a:pPr lvl="2"/>
            <a:endParaRPr lang="nl-BE" sz="2900">
              <a:latin typeface="Century Gothic" panose="020B0502020202020204" pitchFamily="34" charset="0"/>
              <a:cs typeface="Calibri Light" panose="020F0302020204030204" pitchFamily="34" charset="0"/>
            </a:endParaRPr>
          </a:p>
          <a:p>
            <a:pPr lvl="2"/>
            <a:endParaRPr lang="nl-BE" sz="2900">
              <a:latin typeface="Century Gothic" panose="020B0502020202020204" pitchFamily="34" charset="0"/>
              <a:cs typeface="Calibri Light" panose="020F0302020204030204" pitchFamily="34" charset="0"/>
            </a:endParaRPr>
          </a:p>
          <a:p>
            <a:pPr lvl="2"/>
            <a:endParaRPr lang="nl-BE" sz="1400">
              <a:latin typeface="Century Gothic" panose="020B0502020202020204" pitchFamily="34" charset="0"/>
              <a:cs typeface="Calibri Light" panose="020F0302020204030204" pitchFamily="34" charset="0"/>
            </a:endParaRPr>
          </a:p>
        </p:txBody>
      </p:sp>
      <p:pic>
        <p:nvPicPr>
          <p:cNvPr id="3" name="Afbeelding 2">
            <a:extLst>
              <a:ext uri="{FF2B5EF4-FFF2-40B4-BE49-F238E27FC236}">
                <a16:creationId xmlns:a16="http://schemas.microsoft.com/office/drawing/2014/main" id="{F9CCDC1D-F380-1044-40D9-313C36E28EC4}"/>
              </a:ext>
            </a:extLst>
          </p:cNvPr>
          <p:cNvPicPr>
            <a:picLocks noChangeAspect="1"/>
          </p:cNvPicPr>
          <p:nvPr/>
        </p:nvPicPr>
        <p:blipFill>
          <a:blip r:embed="rId2"/>
          <a:stretch>
            <a:fillRect/>
          </a:stretch>
        </p:blipFill>
        <p:spPr>
          <a:xfrm>
            <a:off x="7108724" y="5508052"/>
            <a:ext cx="2910338" cy="4502318"/>
          </a:xfrm>
          <a:prstGeom prst="rect">
            <a:avLst/>
          </a:prstGeom>
        </p:spPr>
      </p:pic>
      <p:pic>
        <p:nvPicPr>
          <p:cNvPr id="7" name="Afbeelding 6" descr="Afbeelding met tekst, schermopname, Lettertype, ontwerp&#10;&#10;Automatisch gegenereerde beschrijving">
            <a:extLst>
              <a:ext uri="{FF2B5EF4-FFF2-40B4-BE49-F238E27FC236}">
                <a16:creationId xmlns:a16="http://schemas.microsoft.com/office/drawing/2014/main" id="{D432E211-AD53-7736-271C-7AF738214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2754" y="1519238"/>
            <a:ext cx="3447916" cy="7662036"/>
          </a:xfrm>
          <a:prstGeom prst="rect">
            <a:avLst/>
          </a:prstGeom>
        </p:spPr>
      </p:pic>
      <p:pic>
        <p:nvPicPr>
          <p:cNvPr id="1026" name="Picture 2" descr="Smappee - Apps op Google Play">
            <a:extLst>
              <a:ext uri="{FF2B5EF4-FFF2-40B4-BE49-F238E27FC236}">
                <a16:creationId xmlns:a16="http://schemas.microsoft.com/office/drawing/2014/main" id="{09766399-9117-EB0E-236A-3381C933B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4406" y="154179"/>
            <a:ext cx="1469408" cy="1469408"/>
          </a:xfrm>
          <a:prstGeom prst="rect">
            <a:avLst/>
          </a:prstGeom>
          <a:noFill/>
          <a:extLst>
            <a:ext uri="{909E8E84-426E-40DD-AFC4-6F175D3DCCD1}">
              <a14:hiddenFill xmlns:a14="http://schemas.microsoft.com/office/drawing/2010/main">
                <a:solidFill>
                  <a:srgbClr val="FFFFFF"/>
                </a:solidFill>
              </a14:hiddenFill>
            </a:ext>
          </a:extLst>
        </p:spPr>
      </p:pic>
      <p:sp>
        <p:nvSpPr>
          <p:cNvPr id="11" name="Tekstvak 10">
            <a:extLst>
              <a:ext uri="{FF2B5EF4-FFF2-40B4-BE49-F238E27FC236}">
                <a16:creationId xmlns:a16="http://schemas.microsoft.com/office/drawing/2014/main" id="{CA83AD9A-52EA-FA36-D808-91886EC0CCA2}"/>
              </a:ext>
            </a:extLst>
          </p:cNvPr>
          <p:cNvSpPr txBox="1"/>
          <p:nvPr/>
        </p:nvSpPr>
        <p:spPr>
          <a:xfrm>
            <a:off x="12837865" y="185230"/>
            <a:ext cx="3627774" cy="646331"/>
          </a:xfrm>
          <a:prstGeom prst="rect">
            <a:avLst/>
          </a:prstGeom>
          <a:noFill/>
        </p:spPr>
        <p:txBody>
          <a:bodyPr wrap="square">
            <a:spAutoFit/>
          </a:bodyPr>
          <a:lstStyle/>
          <a:p>
            <a:pPr lvl="2"/>
            <a:r>
              <a:rPr lang="nl-BE" sz="1800">
                <a:latin typeface="Century Gothic" panose="020B0502020202020204" pitchFamily="34" charset="0"/>
                <a:cs typeface="Calibri Light" panose="020F0302020204030204" pitchFamily="34" charset="0"/>
              </a:rPr>
              <a:t>Doe dit op je </a:t>
            </a:r>
            <a:r>
              <a:rPr lang="nl-BE">
                <a:latin typeface="Century Gothic" panose="020B0502020202020204" pitchFamily="34" charset="0"/>
                <a:cs typeface="Calibri Light" panose="020F0302020204030204" pitchFamily="34" charset="0"/>
              </a:rPr>
              <a:t>GSM met de </a:t>
            </a:r>
            <a:r>
              <a:rPr lang="nl-BE" err="1">
                <a:latin typeface="Century Gothic" panose="020B0502020202020204" pitchFamily="34" charset="0"/>
                <a:cs typeface="Calibri Light" panose="020F0302020204030204" pitchFamily="34" charset="0"/>
              </a:rPr>
              <a:t>smappee</a:t>
            </a:r>
            <a:r>
              <a:rPr lang="nl-BE">
                <a:latin typeface="Century Gothic" panose="020B0502020202020204" pitchFamily="34" charset="0"/>
                <a:cs typeface="Calibri Light" panose="020F0302020204030204" pitchFamily="34" charset="0"/>
              </a:rPr>
              <a:t> APP</a:t>
            </a:r>
            <a:endParaRPr lang="nl-BE" sz="1800">
              <a:latin typeface="Century Gothic" panose="020B0502020202020204" pitchFamily="34" charset="0"/>
              <a:cs typeface="Calibri Light" panose="020F0302020204030204" pitchFamily="34" charset="0"/>
            </a:endParaRPr>
          </a:p>
        </p:txBody>
      </p:sp>
    </p:spTree>
    <p:extLst>
      <p:ext uri="{BB962C8B-B14F-4D97-AF65-F5344CB8AC3E}">
        <p14:creationId xmlns:p14="http://schemas.microsoft.com/office/powerpoint/2010/main" val="1339606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a:solidFill>
                  <a:srgbClr val="FF0000"/>
                </a:solidFill>
              </a:rPr>
              <a:t>Smappee dashboard - Opdracht</a:t>
            </a:r>
            <a:endParaRPr lang="nl-BE">
              <a:solidFill>
                <a:srgbClr val="FF0000"/>
              </a:solidFill>
            </a:endParaRPr>
          </a:p>
        </p:txBody>
      </p:sp>
      <p:sp>
        <p:nvSpPr>
          <p:cNvPr id="6" name="Tijdelijke aanduiding voor datum 3">
            <a:extLst>
              <a:ext uri="{FF2B5EF4-FFF2-40B4-BE49-F238E27FC236}">
                <a16:creationId xmlns:a16="http://schemas.microsoft.com/office/drawing/2014/main" id="{C61094B1-4D09-40A2-3C92-2DC7333D89B2}"/>
              </a:ext>
            </a:extLst>
          </p:cNvPr>
          <p:cNvSpPr>
            <a:spLocks noGrp="1"/>
          </p:cNvSpPr>
          <p:nvPr>
            <p:ph type="dt" sz="half" idx="2"/>
          </p:nvPr>
        </p:nvSpPr>
        <p:spPr/>
        <p:txBody>
          <a:bodyPr/>
          <a:lstStyle/>
          <a:p>
            <a:r>
              <a:rPr lang="nl-BE"/>
              <a:t>Pijler Project</a:t>
            </a:r>
          </a:p>
        </p:txBody>
      </p:sp>
      <p:sp>
        <p:nvSpPr>
          <p:cNvPr id="5" name="Tijdelijke aanduiding voor dianummer 4"/>
          <p:cNvSpPr>
            <a:spLocks noGrp="1"/>
          </p:cNvSpPr>
          <p:nvPr>
            <p:ph type="sldNum" sz="quarter" idx="4"/>
          </p:nvPr>
        </p:nvSpPr>
        <p:spPr/>
        <p:txBody>
          <a:bodyPr/>
          <a:lstStyle/>
          <a:p>
            <a:fld id="{C0F550FA-FCCC-4A7D-8E1A-87BCAA2E5874}" type="slidenum">
              <a:rPr lang="en-GB" smtClean="0"/>
              <a:pPr/>
              <a:t>18</a:t>
            </a:fld>
            <a:endParaRPr lang="en-GB"/>
          </a:p>
        </p:txBody>
      </p:sp>
      <p:sp>
        <p:nvSpPr>
          <p:cNvPr id="9" name="Text Placeholder 6">
            <a:extLst>
              <a:ext uri="{FF2B5EF4-FFF2-40B4-BE49-F238E27FC236}">
                <a16:creationId xmlns:a16="http://schemas.microsoft.com/office/drawing/2014/main" id="{C072043B-0025-D531-835B-79F97BAE3C86}"/>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a:latin typeface="Century Gothic" panose="020B0502020202020204" pitchFamily="34" charset="0"/>
              <a:cs typeface="Calibri Light" panose="020F0302020204030204" pitchFamily="34" charset="0"/>
            </a:endParaRPr>
          </a:p>
        </p:txBody>
      </p:sp>
      <p:sp>
        <p:nvSpPr>
          <p:cNvPr id="8" name="Text Placeholder 6">
            <a:extLst>
              <a:ext uri="{FF2B5EF4-FFF2-40B4-BE49-F238E27FC236}">
                <a16:creationId xmlns:a16="http://schemas.microsoft.com/office/drawing/2014/main" id="{FC6D98FF-A989-B44B-D7F6-2F41833FFB23}"/>
              </a:ext>
            </a:extLst>
          </p:cNvPr>
          <p:cNvSpPr txBox="1">
            <a:spLocks/>
          </p:cNvSpPr>
          <p:nvPr/>
        </p:nvSpPr>
        <p:spPr>
          <a:xfrm>
            <a:off x="1151092" y="2222891"/>
            <a:ext cx="15211516"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3500">
                <a:latin typeface="Century Gothic" panose="020B0502020202020204" pitchFamily="34" charset="0"/>
                <a:cs typeface="Calibri Light" panose="020F0302020204030204" pitchFamily="34" charset="0"/>
              </a:rPr>
              <a:t>Maak een eigen dashboard op volgend account</a:t>
            </a:r>
          </a:p>
          <a:p>
            <a:pPr lvl="2"/>
            <a:endParaRPr lang="nl-BE" sz="2900">
              <a:latin typeface="Century Gothic" panose="020B0502020202020204" pitchFamily="34" charset="0"/>
              <a:cs typeface="Calibri Light" panose="020F0302020204030204" pitchFamily="34" charset="0"/>
            </a:endParaRPr>
          </a:p>
          <a:p>
            <a:pPr lvl="1"/>
            <a:r>
              <a:rPr lang="nl-BE" sz="3200">
                <a:latin typeface="Century Gothic" panose="020B0502020202020204" pitchFamily="34" charset="0"/>
                <a:cs typeface="Calibri Light" panose="020F0302020204030204" pitchFamily="34" charset="0"/>
              </a:rPr>
              <a:t>Visualiseer de data van de Smappee P1 vanop je eigen opstelling</a:t>
            </a:r>
          </a:p>
          <a:p>
            <a:pPr lvl="2"/>
            <a:r>
              <a:rPr lang="nl-BE" sz="2600">
                <a:latin typeface="Century Gothic" panose="020B0502020202020204" pitchFamily="34" charset="0"/>
                <a:cs typeface="Calibri Light" panose="020F0302020204030204" pitchFamily="34" charset="0"/>
              </a:rPr>
              <a:t>Sluit verbruikers aan om wat data op het dashboard te verkrijgen</a:t>
            </a:r>
          </a:p>
          <a:p>
            <a:pPr marL="685800" lvl="1" indent="0">
              <a:buNone/>
            </a:pPr>
            <a:endParaRPr lang="nl-BE" sz="3200">
              <a:latin typeface="Century Gothic" panose="020B0502020202020204" pitchFamily="34" charset="0"/>
              <a:cs typeface="Calibri Light" panose="020F0302020204030204" pitchFamily="34" charset="0"/>
            </a:endParaRPr>
          </a:p>
          <a:p>
            <a:endParaRPr lang="nl-BE" sz="2600">
              <a:latin typeface="Century Gothic" panose="020B0502020202020204" pitchFamily="34" charset="0"/>
              <a:cs typeface="Calibri Light" panose="020F0302020204030204" pitchFamily="34" charset="0"/>
            </a:endParaRPr>
          </a:p>
          <a:p>
            <a:pPr lvl="2"/>
            <a:endParaRPr lang="nl-BE" sz="2900">
              <a:latin typeface="Century Gothic" panose="020B0502020202020204" pitchFamily="34" charset="0"/>
              <a:cs typeface="Calibri Light" panose="020F0302020204030204" pitchFamily="34" charset="0"/>
            </a:endParaRPr>
          </a:p>
          <a:p>
            <a:pPr lvl="2"/>
            <a:endParaRPr lang="nl-BE" sz="1400">
              <a:latin typeface="Century Gothic" panose="020B0502020202020204" pitchFamily="34" charset="0"/>
              <a:cs typeface="Calibri Light" panose="020F0302020204030204" pitchFamily="34" charset="0"/>
            </a:endParaRPr>
          </a:p>
        </p:txBody>
      </p:sp>
      <p:pic>
        <p:nvPicPr>
          <p:cNvPr id="1026" name="Picture 2" descr="Smappee - Apps op Google Play">
            <a:extLst>
              <a:ext uri="{FF2B5EF4-FFF2-40B4-BE49-F238E27FC236}">
                <a16:creationId xmlns:a16="http://schemas.microsoft.com/office/drawing/2014/main" id="{09766399-9117-EB0E-236A-3381C933B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7443" y="49830"/>
            <a:ext cx="1469408" cy="1469408"/>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720AA9F6-DE08-3B04-891C-B4F185BC7EEE}"/>
              </a:ext>
            </a:extLst>
          </p:cNvPr>
          <p:cNvSpPr txBox="1"/>
          <p:nvPr/>
        </p:nvSpPr>
        <p:spPr>
          <a:xfrm>
            <a:off x="13474521" y="100025"/>
            <a:ext cx="3338847" cy="369332"/>
          </a:xfrm>
          <a:prstGeom prst="rect">
            <a:avLst/>
          </a:prstGeom>
          <a:noFill/>
        </p:spPr>
        <p:txBody>
          <a:bodyPr wrap="square">
            <a:spAutoFit/>
          </a:bodyPr>
          <a:lstStyle/>
          <a:p>
            <a:pPr lvl="2"/>
            <a:r>
              <a:rPr lang="nl-BE" sz="1800">
                <a:latin typeface="Century Gothic" panose="020B0502020202020204" pitchFamily="34" charset="0"/>
                <a:cs typeface="Calibri Light" panose="020F0302020204030204" pitchFamily="34" charset="0"/>
              </a:rPr>
              <a:t>Doe dit op je PC</a:t>
            </a:r>
          </a:p>
        </p:txBody>
      </p:sp>
      <p:pic>
        <p:nvPicPr>
          <p:cNvPr id="10" name="Picture 2" descr="Smappee Dashboard, Beheer je Smappee organisatie en valideer meetwaarden |  Professionals">
            <a:extLst>
              <a:ext uri="{FF2B5EF4-FFF2-40B4-BE49-F238E27FC236}">
                <a16:creationId xmlns:a16="http://schemas.microsoft.com/office/drawing/2014/main" id="{D42C62C1-3DC9-D011-A251-1F9FF28462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6" t="12068" r="44404" b="8518"/>
          <a:stretch/>
        </p:blipFill>
        <p:spPr bwMode="auto">
          <a:xfrm>
            <a:off x="5383369" y="4333201"/>
            <a:ext cx="5409127" cy="4224809"/>
          </a:xfrm>
          <a:prstGeom prst="rect">
            <a:avLst/>
          </a:prstGeom>
          <a:noFill/>
          <a:extLst>
            <a:ext uri="{909E8E84-426E-40DD-AFC4-6F175D3DCCD1}">
              <a14:hiddenFill xmlns:a14="http://schemas.microsoft.com/office/drawing/2010/main">
                <a:solidFill>
                  <a:srgbClr val="FFFFFF"/>
                </a:solidFill>
              </a14:hiddenFill>
            </a:ext>
          </a:extLst>
        </p:spPr>
      </p:pic>
      <p:sp>
        <p:nvSpPr>
          <p:cNvPr id="11" name="Tekstvak 10">
            <a:extLst>
              <a:ext uri="{FF2B5EF4-FFF2-40B4-BE49-F238E27FC236}">
                <a16:creationId xmlns:a16="http://schemas.microsoft.com/office/drawing/2014/main" id="{CE92BE37-767B-3CD5-D030-FBD10166EEE8}"/>
              </a:ext>
            </a:extLst>
          </p:cNvPr>
          <p:cNvSpPr txBox="1"/>
          <p:nvPr/>
        </p:nvSpPr>
        <p:spPr>
          <a:xfrm>
            <a:off x="12447431" y="5801932"/>
            <a:ext cx="5126890" cy="646331"/>
          </a:xfrm>
          <a:prstGeom prst="rect">
            <a:avLst/>
          </a:prstGeom>
          <a:noFill/>
        </p:spPr>
        <p:txBody>
          <a:bodyPr wrap="square" rtlCol="0">
            <a:spAutoFit/>
          </a:bodyPr>
          <a:lstStyle/>
          <a:p>
            <a:r>
              <a:rPr lang="nl-NL" i="1" u="sng">
                <a:latin typeface="Century Gothic" panose="020B0502020202020204" pitchFamily="34" charset="0"/>
              </a:rPr>
              <a:t>Volgende week zal de P1/S1 applicatie via API uitgelezen worden </a:t>
            </a:r>
            <a:r>
              <a:rPr lang="nl-NL" i="1" u="sng" err="1">
                <a:latin typeface="Century Gothic" panose="020B0502020202020204" pitchFamily="34" charset="0"/>
              </a:rPr>
              <a:t>ism</a:t>
            </a:r>
            <a:r>
              <a:rPr lang="nl-NL" i="1" u="sng">
                <a:latin typeface="Century Gothic" panose="020B0502020202020204" pitchFamily="34" charset="0"/>
              </a:rPr>
              <a:t> de smart plug</a:t>
            </a:r>
          </a:p>
        </p:txBody>
      </p:sp>
    </p:spTree>
    <p:extLst>
      <p:ext uri="{BB962C8B-B14F-4D97-AF65-F5344CB8AC3E}">
        <p14:creationId xmlns:p14="http://schemas.microsoft.com/office/powerpoint/2010/main" val="4123743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nl-NL"/>
              <a:t>Smappee </a:t>
            </a:r>
            <a:r>
              <a:rPr lang="nl-NL" err="1"/>
              <a:t>Infinity</a:t>
            </a:r>
            <a:endParaRPr lang="nl-BE"/>
          </a:p>
        </p:txBody>
      </p:sp>
      <p:sp>
        <p:nvSpPr>
          <p:cNvPr id="6" name="Tijdelijke aanduiding voor datum 3">
            <a:extLst>
              <a:ext uri="{FF2B5EF4-FFF2-40B4-BE49-F238E27FC236}">
                <a16:creationId xmlns:a16="http://schemas.microsoft.com/office/drawing/2014/main" id="{C61094B1-4D09-40A2-3C92-2DC7333D89B2}"/>
              </a:ext>
            </a:extLst>
          </p:cNvPr>
          <p:cNvSpPr>
            <a:spLocks noGrp="1"/>
          </p:cNvSpPr>
          <p:nvPr>
            <p:ph type="dt" sz="half" idx="2"/>
          </p:nvPr>
        </p:nvSpPr>
        <p:spPr/>
        <p:txBody>
          <a:bodyPr/>
          <a:lstStyle/>
          <a:p>
            <a:r>
              <a:rPr lang="nl-BE"/>
              <a:t>Pijler Project</a:t>
            </a:r>
          </a:p>
        </p:txBody>
      </p:sp>
      <p:sp>
        <p:nvSpPr>
          <p:cNvPr id="5" name="Tijdelijke aanduiding voor dianummer 4"/>
          <p:cNvSpPr>
            <a:spLocks noGrp="1"/>
          </p:cNvSpPr>
          <p:nvPr>
            <p:ph type="sldNum" sz="quarter" idx="4"/>
          </p:nvPr>
        </p:nvSpPr>
        <p:spPr/>
        <p:txBody>
          <a:bodyPr/>
          <a:lstStyle/>
          <a:p>
            <a:fld id="{C0F550FA-FCCC-4A7D-8E1A-87BCAA2E5874}" type="slidenum">
              <a:rPr lang="en-GB" smtClean="0"/>
              <a:pPr/>
              <a:t>19</a:t>
            </a:fld>
            <a:endParaRPr lang="en-GB"/>
          </a:p>
        </p:txBody>
      </p:sp>
      <p:sp>
        <p:nvSpPr>
          <p:cNvPr id="9" name="Text Placeholder 6">
            <a:extLst>
              <a:ext uri="{FF2B5EF4-FFF2-40B4-BE49-F238E27FC236}">
                <a16:creationId xmlns:a16="http://schemas.microsoft.com/office/drawing/2014/main" id="{C072043B-0025-D531-835B-79F97BAE3C86}"/>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a:latin typeface="Century Gothic" panose="020B0502020202020204" pitchFamily="34" charset="0"/>
              <a:cs typeface="Calibri Light" panose="020F0302020204030204" pitchFamily="34" charset="0"/>
            </a:endParaRPr>
          </a:p>
        </p:txBody>
      </p:sp>
      <p:sp>
        <p:nvSpPr>
          <p:cNvPr id="8" name="Text Placeholder 6">
            <a:extLst>
              <a:ext uri="{FF2B5EF4-FFF2-40B4-BE49-F238E27FC236}">
                <a16:creationId xmlns:a16="http://schemas.microsoft.com/office/drawing/2014/main" id="{FC6D98FF-A989-B44B-D7F6-2F41833FFB23}"/>
              </a:ext>
            </a:extLst>
          </p:cNvPr>
          <p:cNvSpPr txBox="1">
            <a:spLocks/>
          </p:cNvSpPr>
          <p:nvPr/>
        </p:nvSpPr>
        <p:spPr>
          <a:xfrm>
            <a:off x="1151092" y="22228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3500">
                <a:latin typeface="Century Gothic" panose="020B0502020202020204" pitchFamily="34" charset="0"/>
                <a:cs typeface="Calibri Light" panose="020F0302020204030204" pitchFamily="34" charset="0"/>
              </a:rPr>
              <a:t>Wat is het?</a:t>
            </a:r>
          </a:p>
          <a:p>
            <a:pPr lvl="1"/>
            <a:r>
              <a:rPr lang="nl-BE" sz="2800">
                <a:latin typeface="Century Gothic" panose="020B0502020202020204" pitchFamily="34" charset="0"/>
                <a:cs typeface="Calibri Light" panose="020F0302020204030204" pitchFamily="34" charset="0"/>
              </a:rPr>
              <a:t>Totaaloplossing voor hoofd- en </a:t>
            </a:r>
            <a:r>
              <a:rPr lang="nl-BE" sz="2800" err="1">
                <a:latin typeface="Century Gothic" panose="020B0502020202020204" pitchFamily="34" charset="0"/>
                <a:cs typeface="Calibri Light" panose="020F0302020204030204" pitchFamily="34" charset="0"/>
              </a:rPr>
              <a:t>submonitoring</a:t>
            </a:r>
            <a:r>
              <a:rPr lang="nl-BE" sz="2800">
                <a:latin typeface="Century Gothic" panose="020B0502020202020204" pitchFamily="34" charset="0"/>
                <a:cs typeface="Calibri Light" panose="020F0302020204030204" pitchFamily="34" charset="0"/>
              </a:rPr>
              <a:t> van gebouwen</a:t>
            </a:r>
          </a:p>
          <a:p>
            <a:pPr lvl="2"/>
            <a:r>
              <a:rPr lang="nl-BE" sz="2600">
                <a:latin typeface="Century Gothic" panose="020B0502020202020204" pitchFamily="34" charset="0"/>
                <a:cs typeface="Calibri Light" panose="020F0302020204030204" pitchFamily="34" charset="0"/>
              </a:rPr>
              <a:t>Totaal energiebeheer</a:t>
            </a:r>
          </a:p>
          <a:p>
            <a:pPr lvl="2"/>
            <a:r>
              <a:rPr lang="nl-BE" sz="2600">
                <a:latin typeface="Century Gothic" panose="020B0502020202020204" pitchFamily="34" charset="0"/>
                <a:cs typeface="Calibri Light" panose="020F0302020204030204" pitchFamily="34" charset="0"/>
              </a:rPr>
              <a:t>Focus op energiemonitoring</a:t>
            </a:r>
          </a:p>
          <a:p>
            <a:pPr lvl="2"/>
            <a:r>
              <a:rPr lang="nl-BE" sz="2600">
                <a:latin typeface="Century Gothic" panose="020B0502020202020204" pitchFamily="34" charset="0"/>
                <a:cs typeface="Calibri Light" panose="020F0302020204030204" pitchFamily="34" charset="0"/>
              </a:rPr>
              <a:t>Sturing via eigen systeem/app</a:t>
            </a:r>
          </a:p>
          <a:p>
            <a:pPr lvl="2"/>
            <a:endParaRPr lang="nl-BE" sz="2600">
              <a:latin typeface="Century Gothic" panose="020B0502020202020204" pitchFamily="34" charset="0"/>
              <a:cs typeface="Calibri Light" panose="020F0302020204030204" pitchFamily="34" charset="0"/>
            </a:endParaRPr>
          </a:p>
          <a:p>
            <a:pPr marL="2057400" lvl="3" indent="0">
              <a:buNone/>
            </a:pPr>
            <a:endParaRPr lang="nl-BE" sz="2600">
              <a:latin typeface="Century Gothic" panose="020B0502020202020204" pitchFamily="34" charset="0"/>
              <a:cs typeface="Calibri Light" panose="020F0302020204030204" pitchFamily="34" charset="0"/>
            </a:endParaRPr>
          </a:p>
          <a:p>
            <a:pPr lvl="2"/>
            <a:endParaRPr lang="nl-BE" sz="2900">
              <a:latin typeface="Century Gothic" panose="020B0502020202020204" pitchFamily="34" charset="0"/>
              <a:cs typeface="Calibri Light" panose="020F0302020204030204" pitchFamily="34" charset="0"/>
            </a:endParaRPr>
          </a:p>
          <a:p>
            <a:pPr lvl="2"/>
            <a:endParaRPr lang="nl-BE" sz="1400">
              <a:latin typeface="Century Gothic" panose="020B0502020202020204" pitchFamily="34" charset="0"/>
              <a:cs typeface="Calibri Light" panose="020F0302020204030204" pitchFamily="34" charset="0"/>
            </a:endParaRPr>
          </a:p>
        </p:txBody>
      </p:sp>
      <p:pic>
        <p:nvPicPr>
          <p:cNvPr id="1026" name="Picture 2" descr="Smappee - Apps op Google Play">
            <a:extLst>
              <a:ext uri="{FF2B5EF4-FFF2-40B4-BE49-F238E27FC236}">
                <a16:creationId xmlns:a16="http://schemas.microsoft.com/office/drawing/2014/main" id="{09766399-9117-EB0E-236A-3381C933B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52" y="888883"/>
            <a:ext cx="1469408" cy="1469408"/>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BF8E35DF-E5FB-DCE0-B732-EA6E5984CE49}"/>
              </a:ext>
            </a:extLst>
          </p:cNvPr>
          <p:cNvPicPr>
            <a:picLocks noChangeAspect="1"/>
          </p:cNvPicPr>
          <p:nvPr/>
        </p:nvPicPr>
        <p:blipFill>
          <a:blip r:embed="rId3"/>
          <a:stretch>
            <a:fillRect/>
          </a:stretch>
        </p:blipFill>
        <p:spPr>
          <a:xfrm>
            <a:off x="14434360" y="196490"/>
            <a:ext cx="3686294" cy="3411977"/>
          </a:xfrm>
          <a:prstGeom prst="rect">
            <a:avLst/>
          </a:prstGeom>
        </p:spPr>
      </p:pic>
      <p:pic>
        <p:nvPicPr>
          <p:cNvPr id="11" name="Afbeelding 10">
            <a:extLst>
              <a:ext uri="{FF2B5EF4-FFF2-40B4-BE49-F238E27FC236}">
                <a16:creationId xmlns:a16="http://schemas.microsoft.com/office/drawing/2014/main" id="{EE86D802-4DBF-112A-1CFB-557046879236}"/>
              </a:ext>
            </a:extLst>
          </p:cNvPr>
          <p:cNvPicPr>
            <a:picLocks noChangeAspect="1"/>
          </p:cNvPicPr>
          <p:nvPr/>
        </p:nvPicPr>
        <p:blipFill>
          <a:blip r:embed="rId4"/>
          <a:stretch>
            <a:fillRect/>
          </a:stretch>
        </p:blipFill>
        <p:spPr>
          <a:xfrm>
            <a:off x="8421662" y="3450933"/>
            <a:ext cx="6082192" cy="5580158"/>
          </a:xfrm>
          <a:prstGeom prst="rect">
            <a:avLst/>
          </a:prstGeom>
        </p:spPr>
      </p:pic>
    </p:spTree>
    <p:extLst>
      <p:ext uri="{BB962C8B-B14F-4D97-AF65-F5344CB8AC3E}">
        <p14:creationId xmlns:p14="http://schemas.microsoft.com/office/powerpoint/2010/main" val="212741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AED16-B949-120D-EB86-FEAF39E41864}"/>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9A67589-83A0-01AF-9001-061C0734D956}"/>
              </a:ext>
            </a:extLst>
          </p:cNvPr>
          <p:cNvSpPr>
            <a:spLocks noGrp="1"/>
          </p:cNvSpPr>
          <p:nvPr>
            <p:ph type="title"/>
          </p:nvPr>
        </p:nvSpPr>
        <p:spPr/>
        <p:txBody>
          <a:bodyPr>
            <a:normAutofit/>
          </a:bodyPr>
          <a:lstStyle/>
          <a:p>
            <a:r>
              <a:rPr lang="en-US" err="1"/>
              <a:t>Digitale</a:t>
            </a:r>
            <a:r>
              <a:rPr lang="nl-BE"/>
              <a:t> meter - Algemeen </a:t>
            </a:r>
          </a:p>
        </p:txBody>
      </p:sp>
      <p:sp>
        <p:nvSpPr>
          <p:cNvPr id="6" name="Tijdelijke aanduiding voor datum 3">
            <a:extLst>
              <a:ext uri="{FF2B5EF4-FFF2-40B4-BE49-F238E27FC236}">
                <a16:creationId xmlns:a16="http://schemas.microsoft.com/office/drawing/2014/main" id="{38F81598-56DF-2A3C-5818-82832626CCFC}"/>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6D221F43-8E43-651E-BBC9-87009DC627EA}"/>
              </a:ext>
            </a:extLst>
          </p:cNvPr>
          <p:cNvSpPr>
            <a:spLocks noGrp="1"/>
          </p:cNvSpPr>
          <p:nvPr>
            <p:ph type="sldNum" sz="quarter" idx="4"/>
          </p:nvPr>
        </p:nvSpPr>
        <p:spPr/>
        <p:txBody>
          <a:bodyPr/>
          <a:lstStyle/>
          <a:p>
            <a:fld id="{C0F550FA-FCCC-4A7D-8E1A-87BCAA2E5874}" type="slidenum">
              <a:rPr lang="en-GB" smtClean="0"/>
              <a:pPr/>
              <a:t>2</a:t>
            </a:fld>
            <a:endParaRPr lang="en-GB"/>
          </a:p>
        </p:txBody>
      </p:sp>
      <p:sp>
        <p:nvSpPr>
          <p:cNvPr id="16" name="TextBox 14">
            <a:extLst>
              <a:ext uri="{FF2B5EF4-FFF2-40B4-BE49-F238E27FC236}">
                <a16:creationId xmlns:a16="http://schemas.microsoft.com/office/drawing/2014/main" id="{0C4235E0-A773-A8DD-8A96-53BA6BAA844B}"/>
              </a:ext>
            </a:extLst>
          </p:cNvPr>
          <p:cNvSpPr txBox="1"/>
          <p:nvPr/>
        </p:nvSpPr>
        <p:spPr>
          <a:xfrm>
            <a:off x="2253531" y="5143500"/>
            <a:ext cx="5837088" cy="954107"/>
          </a:xfrm>
          <a:prstGeom prst="rect">
            <a:avLst/>
          </a:prstGeom>
          <a:noFill/>
        </p:spPr>
        <p:txBody>
          <a:bodyPr wrap="square">
            <a:spAutoFit/>
          </a:bodyPr>
          <a:lstStyle/>
          <a:p>
            <a:r>
              <a:rPr lang="nl-BE" sz="3200">
                <a:latin typeface="Century Gothic" panose="020B0502020202020204" pitchFamily="34" charset="0"/>
                <a:hlinkClick r:id="rId2"/>
              </a:rPr>
              <a:t>www.maakjemeterslim.be</a:t>
            </a:r>
            <a:endParaRPr lang="nl-BE" sz="3200">
              <a:latin typeface="Century Gothic" panose="020B0502020202020204" pitchFamily="34" charset="0"/>
            </a:endParaRPr>
          </a:p>
          <a:p>
            <a:pPr algn="just"/>
            <a:endParaRPr lang="nl-BE" sz="2400"/>
          </a:p>
        </p:txBody>
      </p:sp>
      <p:pic>
        <p:nvPicPr>
          <p:cNvPr id="17" name="Graphic 16" descr="Circle with left arrow">
            <a:extLst>
              <a:ext uri="{FF2B5EF4-FFF2-40B4-BE49-F238E27FC236}">
                <a16:creationId xmlns:a16="http://schemas.microsoft.com/office/drawing/2014/main" id="{27D8A37E-9F71-4ED7-6D25-22134385A0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3087" y="4742367"/>
            <a:ext cx="1355240" cy="1355240"/>
          </a:xfrm>
          <a:prstGeom prst="rect">
            <a:avLst/>
          </a:prstGeom>
        </p:spPr>
      </p:pic>
      <p:pic>
        <p:nvPicPr>
          <p:cNvPr id="23" name="Afbeelding 22">
            <a:extLst>
              <a:ext uri="{FF2B5EF4-FFF2-40B4-BE49-F238E27FC236}">
                <a16:creationId xmlns:a16="http://schemas.microsoft.com/office/drawing/2014/main" id="{8B3728C4-41FA-0844-D1A0-2B0D7BABE80B}"/>
              </a:ext>
            </a:extLst>
          </p:cNvPr>
          <p:cNvPicPr>
            <a:picLocks noChangeAspect="1"/>
          </p:cNvPicPr>
          <p:nvPr/>
        </p:nvPicPr>
        <p:blipFill>
          <a:blip r:embed="rId5"/>
          <a:stretch>
            <a:fillRect/>
          </a:stretch>
        </p:blipFill>
        <p:spPr>
          <a:xfrm>
            <a:off x="8104671" y="2048866"/>
            <a:ext cx="9994642" cy="6936230"/>
          </a:xfrm>
          <a:prstGeom prst="rect">
            <a:avLst/>
          </a:prstGeom>
        </p:spPr>
      </p:pic>
    </p:spTree>
    <p:extLst>
      <p:ext uri="{BB962C8B-B14F-4D97-AF65-F5344CB8AC3E}">
        <p14:creationId xmlns:p14="http://schemas.microsoft.com/office/powerpoint/2010/main" val="303879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86073-A661-2945-178A-9C7174BEB88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DC6EEA13-F3F6-EBF2-C091-7F275814206E}"/>
              </a:ext>
            </a:extLst>
          </p:cNvPr>
          <p:cNvSpPr>
            <a:spLocks noGrp="1"/>
          </p:cNvSpPr>
          <p:nvPr>
            <p:ph type="title"/>
          </p:nvPr>
        </p:nvSpPr>
        <p:spPr/>
        <p:txBody>
          <a:bodyPr>
            <a:normAutofit/>
          </a:bodyPr>
          <a:lstStyle/>
          <a:p>
            <a:r>
              <a:rPr lang="en-US" err="1"/>
              <a:t>Digitale</a:t>
            </a:r>
            <a:r>
              <a:rPr lang="nl-BE"/>
              <a:t> meter - Algemeen </a:t>
            </a:r>
          </a:p>
        </p:txBody>
      </p:sp>
      <p:sp>
        <p:nvSpPr>
          <p:cNvPr id="6" name="Tijdelijke aanduiding voor datum 3">
            <a:extLst>
              <a:ext uri="{FF2B5EF4-FFF2-40B4-BE49-F238E27FC236}">
                <a16:creationId xmlns:a16="http://schemas.microsoft.com/office/drawing/2014/main" id="{C57323F7-11CD-43E1-132D-22B8773BCA2A}"/>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D055135F-AB93-A1C4-3427-751A47C92C33}"/>
              </a:ext>
            </a:extLst>
          </p:cNvPr>
          <p:cNvSpPr>
            <a:spLocks noGrp="1"/>
          </p:cNvSpPr>
          <p:nvPr>
            <p:ph type="sldNum" sz="quarter" idx="4"/>
          </p:nvPr>
        </p:nvSpPr>
        <p:spPr/>
        <p:txBody>
          <a:bodyPr/>
          <a:lstStyle/>
          <a:p>
            <a:fld id="{C0F550FA-FCCC-4A7D-8E1A-87BCAA2E5874}" type="slidenum">
              <a:rPr lang="en-GB" smtClean="0"/>
              <a:pPr/>
              <a:t>3</a:t>
            </a:fld>
            <a:endParaRPr lang="en-GB"/>
          </a:p>
        </p:txBody>
      </p:sp>
      <p:sp>
        <p:nvSpPr>
          <p:cNvPr id="16" name="TextBox 14">
            <a:extLst>
              <a:ext uri="{FF2B5EF4-FFF2-40B4-BE49-F238E27FC236}">
                <a16:creationId xmlns:a16="http://schemas.microsoft.com/office/drawing/2014/main" id="{139BDBFF-7DEF-5502-BBEE-3D20C07CB5B3}"/>
              </a:ext>
            </a:extLst>
          </p:cNvPr>
          <p:cNvSpPr txBox="1"/>
          <p:nvPr/>
        </p:nvSpPr>
        <p:spPr>
          <a:xfrm>
            <a:off x="2533750" y="2204415"/>
            <a:ext cx="5837088" cy="954107"/>
          </a:xfrm>
          <a:prstGeom prst="rect">
            <a:avLst/>
          </a:prstGeom>
          <a:noFill/>
        </p:spPr>
        <p:txBody>
          <a:bodyPr wrap="square">
            <a:spAutoFit/>
          </a:bodyPr>
          <a:lstStyle/>
          <a:p>
            <a:r>
              <a:rPr lang="nl-BE" sz="3200">
                <a:latin typeface="Century Gothic" panose="020B0502020202020204" pitchFamily="34" charset="0"/>
                <a:hlinkClick r:id="rId2"/>
              </a:rPr>
              <a:t>www.maakjemeterslim.be</a:t>
            </a:r>
            <a:endParaRPr lang="nl-BE" sz="3200">
              <a:latin typeface="Century Gothic" panose="020B0502020202020204" pitchFamily="34" charset="0"/>
            </a:endParaRPr>
          </a:p>
          <a:p>
            <a:pPr algn="just"/>
            <a:endParaRPr lang="nl-BE" sz="2400"/>
          </a:p>
        </p:txBody>
      </p:sp>
      <p:pic>
        <p:nvPicPr>
          <p:cNvPr id="17" name="Graphic 16" descr="Circle with left arrow">
            <a:extLst>
              <a:ext uri="{FF2B5EF4-FFF2-40B4-BE49-F238E27FC236}">
                <a16:creationId xmlns:a16="http://schemas.microsoft.com/office/drawing/2014/main" id="{FF35958C-B14A-E425-DD27-CAE850F0A69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06" y="1803282"/>
            <a:ext cx="1355240" cy="1355240"/>
          </a:xfrm>
          <a:prstGeom prst="rect">
            <a:avLst/>
          </a:prstGeom>
        </p:spPr>
      </p:pic>
      <p:pic>
        <p:nvPicPr>
          <p:cNvPr id="3" name="Afbeelding 2">
            <a:extLst>
              <a:ext uri="{FF2B5EF4-FFF2-40B4-BE49-F238E27FC236}">
                <a16:creationId xmlns:a16="http://schemas.microsoft.com/office/drawing/2014/main" id="{366BF24F-D32E-B7DC-E27F-41A72ED1AFFD}"/>
              </a:ext>
            </a:extLst>
          </p:cNvPr>
          <p:cNvPicPr>
            <a:picLocks noChangeAspect="1"/>
          </p:cNvPicPr>
          <p:nvPr/>
        </p:nvPicPr>
        <p:blipFill>
          <a:blip r:embed="rId5"/>
          <a:stretch>
            <a:fillRect/>
          </a:stretch>
        </p:blipFill>
        <p:spPr>
          <a:xfrm>
            <a:off x="10197383" y="1733227"/>
            <a:ext cx="5710600" cy="7359501"/>
          </a:xfrm>
          <a:prstGeom prst="rect">
            <a:avLst/>
          </a:prstGeom>
        </p:spPr>
      </p:pic>
      <p:pic>
        <p:nvPicPr>
          <p:cNvPr id="7" name="Graphic 6" descr="Pijl-rechts met effen opvulling">
            <a:extLst>
              <a:ext uri="{FF2B5EF4-FFF2-40B4-BE49-F238E27FC236}">
                <a16:creationId xmlns:a16="http://schemas.microsoft.com/office/drawing/2014/main" id="{5E176620-D236-1549-4F96-0086272A75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9144000" y="3373694"/>
            <a:ext cx="914400" cy="914400"/>
          </a:xfrm>
          <a:prstGeom prst="rect">
            <a:avLst/>
          </a:prstGeom>
        </p:spPr>
      </p:pic>
      <p:pic>
        <p:nvPicPr>
          <p:cNvPr id="8" name="Afbeelding 7">
            <a:extLst>
              <a:ext uri="{FF2B5EF4-FFF2-40B4-BE49-F238E27FC236}">
                <a16:creationId xmlns:a16="http://schemas.microsoft.com/office/drawing/2014/main" id="{6542FA3C-A1EC-BFA5-0040-FCAC8F516F30}"/>
              </a:ext>
            </a:extLst>
          </p:cNvPr>
          <p:cNvPicPr>
            <a:picLocks noChangeAspect="1"/>
          </p:cNvPicPr>
          <p:nvPr/>
        </p:nvPicPr>
        <p:blipFill>
          <a:blip r:embed="rId8"/>
          <a:srcRect b="36096"/>
          <a:stretch/>
        </p:blipFill>
        <p:spPr>
          <a:xfrm>
            <a:off x="1411127" y="6345335"/>
            <a:ext cx="2518711" cy="2698631"/>
          </a:xfrm>
          <a:prstGeom prst="rect">
            <a:avLst/>
          </a:prstGeom>
        </p:spPr>
      </p:pic>
      <p:pic>
        <p:nvPicPr>
          <p:cNvPr id="9" name="Afbeelding 8">
            <a:extLst>
              <a:ext uri="{FF2B5EF4-FFF2-40B4-BE49-F238E27FC236}">
                <a16:creationId xmlns:a16="http://schemas.microsoft.com/office/drawing/2014/main" id="{5CFFB7FE-3477-A05E-841D-2D974345C397}"/>
              </a:ext>
            </a:extLst>
          </p:cNvPr>
          <p:cNvPicPr>
            <a:picLocks noChangeAspect="1"/>
          </p:cNvPicPr>
          <p:nvPr/>
        </p:nvPicPr>
        <p:blipFill>
          <a:blip r:embed="rId8"/>
          <a:srcRect t="68776"/>
          <a:stretch/>
        </p:blipFill>
        <p:spPr>
          <a:xfrm>
            <a:off x="4805754" y="6755298"/>
            <a:ext cx="4021284" cy="2105209"/>
          </a:xfrm>
          <a:prstGeom prst="rect">
            <a:avLst/>
          </a:prstGeom>
        </p:spPr>
      </p:pic>
      <p:pic>
        <p:nvPicPr>
          <p:cNvPr id="2" name="Afbeelding 1">
            <a:extLst>
              <a:ext uri="{FF2B5EF4-FFF2-40B4-BE49-F238E27FC236}">
                <a16:creationId xmlns:a16="http://schemas.microsoft.com/office/drawing/2014/main" id="{27BD385D-CF27-E10F-FB1C-4CF164616438}"/>
              </a:ext>
            </a:extLst>
          </p:cNvPr>
          <p:cNvPicPr>
            <a:picLocks noChangeAspect="1"/>
          </p:cNvPicPr>
          <p:nvPr/>
        </p:nvPicPr>
        <p:blipFill>
          <a:blip r:embed="rId9"/>
          <a:stretch>
            <a:fillRect/>
          </a:stretch>
        </p:blipFill>
        <p:spPr>
          <a:xfrm>
            <a:off x="2316775" y="2925997"/>
            <a:ext cx="5710600" cy="3156587"/>
          </a:xfrm>
          <a:prstGeom prst="rect">
            <a:avLst/>
          </a:prstGeom>
        </p:spPr>
      </p:pic>
    </p:spTree>
    <p:extLst>
      <p:ext uri="{BB962C8B-B14F-4D97-AF65-F5344CB8AC3E}">
        <p14:creationId xmlns:p14="http://schemas.microsoft.com/office/powerpoint/2010/main" val="3185983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68F2F-F0B9-C7E5-1563-C8B15D03E9E2}"/>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43745336-90D5-9F28-4F04-A4C581506BF5}"/>
              </a:ext>
            </a:extLst>
          </p:cNvPr>
          <p:cNvSpPr>
            <a:spLocks noGrp="1"/>
          </p:cNvSpPr>
          <p:nvPr>
            <p:ph type="title"/>
          </p:nvPr>
        </p:nvSpPr>
        <p:spPr/>
        <p:txBody>
          <a:bodyPr>
            <a:normAutofit/>
          </a:bodyPr>
          <a:lstStyle/>
          <a:p>
            <a:r>
              <a:rPr lang="nl-NL"/>
              <a:t>Begrippen - context</a:t>
            </a:r>
            <a:endParaRPr lang="nl-BE"/>
          </a:p>
        </p:txBody>
      </p:sp>
      <p:sp>
        <p:nvSpPr>
          <p:cNvPr id="6" name="Tijdelijke aanduiding voor datum 3">
            <a:extLst>
              <a:ext uri="{FF2B5EF4-FFF2-40B4-BE49-F238E27FC236}">
                <a16:creationId xmlns:a16="http://schemas.microsoft.com/office/drawing/2014/main" id="{9FE0CA90-4194-8E6C-14BD-F16FB2FC6A5B}"/>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48C99447-CE3C-A3F8-2EB3-07E04CDED8E0}"/>
              </a:ext>
            </a:extLst>
          </p:cNvPr>
          <p:cNvSpPr>
            <a:spLocks noGrp="1"/>
          </p:cNvSpPr>
          <p:nvPr>
            <p:ph type="sldNum" sz="quarter" idx="4"/>
          </p:nvPr>
        </p:nvSpPr>
        <p:spPr/>
        <p:txBody>
          <a:bodyPr/>
          <a:lstStyle/>
          <a:p>
            <a:fld id="{C0F550FA-FCCC-4A7D-8E1A-87BCAA2E5874}" type="slidenum">
              <a:rPr lang="en-GB" smtClean="0"/>
              <a:pPr/>
              <a:t>4</a:t>
            </a:fld>
            <a:endParaRPr lang="en-GB"/>
          </a:p>
        </p:txBody>
      </p:sp>
      <p:sp>
        <p:nvSpPr>
          <p:cNvPr id="2" name="Text Placeholder 6">
            <a:extLst>
              <a:ext uri="{FF2B5EF4-FFF2-40B4-BE49-F238E27FC236}">
                <a16:creationId xmlns:a16="http://schemas.microsoft.com/office/drawing/2014/main" id="{E6BC913A-3147-C986-6C0C-6AC2840C16C3}"/>
              </a:ext>
            </a:extLst>
          </p:cNvPr>
          <p:cNvSpPr txBox="1">
            <a:spLocks/>
          </p:cNvSpPr>
          <p:nvPr/>
        </p:nvSpPr>
        <p:spPr>
          <a:xfrm>
            <a:off x="903009" y="2026916"/>
            <a:ext cx="10233295" cy="4860000"/>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nl-BE" sz="2800">
                <a:latin typeface="Century Gothic" panose="020B0502020202020204" pitchFamily="34" charset="0"/>
                <a:cs typeface="Calibri Light" panose="020F0302020204030204" pitchFamily="34" charset="0"/>
              </a:rPr>
              <a:t>kW versus kWh</a:t>
            </a:r>
          </a:p>
          <a:p>
            <a:pPr lvl="1"/>
            <a:r>
              <a:rPr lang="nl-BE" sz="2000">
                <a:latin typeface="Century Gothic" panose="020B0502020202020204" pitchFamily="34" charset="0"/>
                <a:cs typeface="Calibri Light" panose="020F0302020204030204" pitchFamily="34" charset="0"/>
              </a:rPr>
              <a:t>Termen klinken bekend in de oren, toch veelvuldig fouten gemaakt!</a:t>
            </a:r>
          </a:p>
          <a:p>
            <a:pPr lvl="1"/>
            <a:r>
              <a:rPr lang="nl-BE" sz="2000">
                <a:latin typeface="Century Gothic" panose="020B0502020202020204" pitchFamily="34" charset="0"/>
                <a:cs typeface="Calibri Light" panose="020F0302020204030204" pitchFamily="34" charset="0"/>
              </a:rPr>
              <a:t>De gebruiker kan gedurende </a:t>
            </a:r>
            <a:r>
              <a:rPr lang="nl-BE" sz="2000" b="1">
                <a:latin typeface="Century Gothic" panose="020B0502020202020204" pitchFamily="34" charset="0"/>
                <a:cs typeface="Calibri Light" panose="020F0302020204030204" pitchFamily="34" charset="0"/>
              </a:rPr>
              <a:t>langere tijd een constant vermogen </a:t>
            </a:r>
            <a:r>
              <a:rPr lang="nl-BE" sz="2000">
                <a:latin typeface="Century Gothic" panose="020B0502020202020204" pitchFamily="34" charset="0"/>
                <a:cs typeface="Calibri Light" panose="020F0302020204030204" pitchFamily="34" charset="0"/>
              </a:rPr>
              <a:t>verbruiken 	</a:t>
            </a:r>
          </a:p>
          <a:p>
            <a:pPr marL="516426" lvl="2" indent="0">
              <a:buFont typeface="Arial" panose="020B0604020202020204" pitchFamily="34" charset="0"/>
              <a:buNone/>
            </a:pPr>
            <a:endParaRPr lang="nl-BE" sz="2000" b="1">
              <a:latin typeface="Century Gothic" panose="020B0502020202020204" pitchFamily="34" charset="0"/>
              <a:cs typeface="Calibri Light" panose="020F0302020204030204" pitchFamily="34" charset="0"/>
            </a:endParaRPr>
          </a:p>
          <a:p>
            <a:pPr marL="516426" lvl="2" indent="0">
              <a:buFont typeface="Arial" panose="020B0604020202020204" pitchFamily="34" charset="0"/>
              <a:buNone/>
            </a:pPr>
            <a:r>
              <a:rPr lang="nl-BE" sz="2000" b="1">
                <a:latin typeface="Century Gothic" panose="020B0502020202020204" pitchFamily="34" charset="0"/>
                <a:cs typeface="Calibri Light" panose="020F0302020204030204" pitchFamily="34" charset="0"/>
              </a:rPr>
              <a:t>Vb. 1kW voor 1u. = 1kWh</a:t>
            </a:r>
          </a:p>
          <a:p>
            <a:pPr lvl="1"/>
            <a:r>
              <a:rPr lang="nl-BE" sz="2000">
                <a:latin typeface="Century Gothic" panose="020B0502020202020204" pitchFamily="34" charset="0"/>
                <a:cs typeface="Calibri Light" panose="020F0302020204030204" pitchFamily="34" charset="0"/>
              </a:rPr>
              <a:t>De gebruiker kan gedurende </a:t>
            </a:r>
            <a:r>
              <a:rPr lang="nl-BE" sz="2000" b="1">
                <a:latin typeface="Century Gothic" panose="020B0502020202020204" pitchFamily="34" charset="0"/>
                <a:cs typeface="Calibri Light" panose="020F0302020204030204" pitchFamily="34" charset="0"/>
              </a:rPr>
              <a:t>korte perioden pieken </a:t>
            </a:r>
            <a:r>
              <a:rPr lang="nl-BE" sz="2000">
                <a:latin typeface="Century Gothic" panose="020B0502020202020204" pitchFamily="34" charset="0"/>
                <a:cs typeface="Calibri Light" panose="020F0302020204030204" pitchFamily="34" charset="0"/>
              </a:rPr>
              <a:t>onttrekken	</a:t>
            </a:r>
          </a:p>
          <a:p>
            <a:pPr marL="360000" lvl="2" indent="0">
              <a:buFont typeface="Arial" panose="020B0604020202020204" pitchFamily="34" charset="0"/>
              <a:buNone/>
            </a:pPr>
            <a:r>
              <a:rPr lang="nl-BE" sz="2000" b="1">
                <a:latin typeface="Century Gothic" panose="020B0502020202020204" pitchFamily="34" charset="0"/>
                <a:cs typeface="Calibri Light" panose="020F0302020204030204" pitchFamily="34" charset="0"/>
              </a:rPr>
              <a:t>  Vb. 20 kW voor 3 min. = 1kWh</a:t>
            </a:r>
          </a:p>
          <a:p>
            <a:endParaRPr lang="en-GB"/>
          </a:p>
        </p:txBody>
      </p:sp>
      <p:pic>
        <p:nvPicPr>
          <p:cNvPr id="3" name="Picture 13" descr="A picture containing logo&#10;&#10;Description automatically generated">
            <a:extLst>
              <a:ext uri="{FF2B5EF4-FFF2-40B4-BE49-F238E27FC236}">
                <a16:creationId xmlns:a16="http://schemas.microsoft.com/office/drawing/2014/main" id="{A9607CF4-DEA0-BA46-0AF1-7BC860E80A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5634"/>
          <a:stretch/>
        </p:blipFill>
        <p:spPr>
          <a:xfrm>
            <a:off x="3327621" y="5873989"/>
            <a:ext cx="2604651" cy="2341139"/>
          </a:xfrm>
          <a:prstGeom prst="rect">
            <a:avLst/>
          </a:prstGeom>
        </p:spPr>
      </p:pic>
      <p:pic>
        <p:nvPicPr>
          <p:cNvPr id="7" name="Picture 14" descr="A picture containing logo&#10;&#10;Description automatically generated">
            <a:extLst>
              <a:ext uri="{FF2B5EF4-FFF2-40B4-BE49-F238E27FC236}">
                <a16:creationId xmlns:a16="http://schemas.microsoft.com/office/drawing/2014/main" id="{61452E6D-6CF1-0B12-ED78-BA61F53B155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623"/>
          <a:stretch/>
        </p:blipFill>
        <p:spPr>
          <a:xfrm>
            <a:off x="6746439" y="5693657"/>
            <a:ext cx="2805207" cy="2265505"/>
          </a:xfrm>
          <a:prstGeom prst="rect">
            <a:avLst/>
          </a:prstGeom>
        </p:spPr>
      </p:pic>
      <p:sp>
        <p:nvSpPr>
          <p:cNvPr id="8" name="TextBox 15">
            <a:extLst>
              <a:ext uri="{FF2B5EF4-FFF2-40B4-BE49-F238E27FC236}">
                <a16:creationId xmlns:a16="http://schemas.microsoft.com/office/drawing/2014/main" id="{DA155EF7-A601-470F-B942-63B5D78337CA}"/>
              </a:ext>
            </a:extLst>
          </p:cNvPr>
          <p:cNvSpPr txBox="1"/>
          <p:nvPr/>
        </p:nvSpPr>
        <p:spPr>
          <a:xfrm>
            <a:off x="3415005" y="7957450"/>
            <a:ext cx="2604651" cy="1057662"/>
          </a:xfrm>
          <a:prstGeom prst="rect">
            <a:avLst/>
          </a:prstGeom>
          <a:noFill/>
        </p:spPr>
        <p:txBody>
          <a:bodyPr wrap="square" rtlCol="0">
            <a:spAutoFit/>
          </a:bodyPr>
          <a:lstStyle/>
          <a:p>
            <a:pPr>
              <a:lnSpc>
                <a:spcPct val="120000"/>
              </a:lnSpc>
            </a:pPr>
            <a:r>
              <a:rPr lang="nl-BE" b="1">
                <a:latin typeface="Century Gothic" panose="020B0502020202020204" pitchFamily="34" charset="0"/>
              </a:rPr>
              <a:t>Vermogen</a:t>
            </a:r>
            <a:r>
              <a:rPr lang="nl-BE">
                <a:latin typeface="Century Gothic" panose="020B0502020202020204" pitchFamily="34" charset="0"/>
              </a:rPr>
              <a:t> is de stroomsnelheid van het water</a:t>
            </a:r>
          </a:p>
        </p:txBody>
      </p:sp>
      <p:sp>
        <p:nvSpPr>
          <p:cNvPr id="9" name="TextBox 16">
            <a:extLst>
              <a:ext uri="{FF2B5EF4-FFF2-40B4-BE49-F238E27FC236}">
                <a16:creationId xmlns:a16="http://schemas.microsoft.com/office/drawing/2014/main" id="{44A01718-DD0B-54B8-9842-566665AD2D5A}"/>
              </a:ext>
            </a:extLst>
          </p:cNvPr>
          <p:cNvSpPr txBox="1"/>
          <p:nvPr/>
        </p:nvSpPr>
        <p:spPr>
          <a:xfrm>
            <a:off x="7171269" y="7957450"/>
            <a:ext cx="2940057" cy="1057662"/>
          </a:xfrm>
          <a:prstGeom prst="rect">
            <a:avLst/>
          </a:prstGeom>
          <a:noFill/>
        </p:spPr>
        <p:txBody>
          <a:bodyPr wrap="square" rtlCol="0">
            <a:spAutoFit/>
          </a:bodyPr>
          <a:lstStyle/>
          <a:p>
            <a:pPr>
              <a:lnSpc>
                <a:spcPct val="120000"/>
              </a:lnSpc>
            </a:pPr>
            <a:r>
              <a:rPr lang="nl-BE" b="1">
                <a:latin typeface="Century Gothic" panose="020B0502020202020204" pitchFamily="34" charset="0"/>
              </a:rPr>
              <a:t>Energie</a:t>
            </a:r>
            <a:r>
              <a:rPr lang="nl-BE">
                <a:latin typeface="Century Gothic" panose="020B0502020202020204" pitchFamily="34" charset="0"/>
              </a:rPr>
              <a:t> is de hoeveelheid water die in de emmer beland</a:t>
            </a:r>
          </a:p>
        </p:txBody>
      </p:sp>
      <p:pic>
        <p:nvPicPr>
          <p:cNvPr id="10" name="Picture 17">
            <a:extLst>
              <a:ext uri="{FF2B5EF4-FFF2-40B4-BE49-F238E27FC236}">
                <a16:creationId xmlns:a16="http://schemas.microsoft.com/office/drawing/2014/main" id="{191D4D1D-723E-CD5C-0D95-BEBE620D6D9D}"/>
              </a:ext>
            </a:extLst>
          </p:cNvPr>
          <p:cNvPicPr>
            <a:picLocks noChangeAspect="1"/>
          </p:cNvPicPr>
          <p:nvPr/>
        </p:nvPicPr>
        <p:blipFill rotWithShape="1">
          <a:blip r:embed="rId3"/>
          <a:srcRect t="29989"/>
          <a:stretch/>
        </p:blipFill>
        <p:spPr>
          <a:xfrm>
            <a:off x="11775702" y="3256030"/>
            <a:ext cx="5315049" cy="4383634"/>
          </a:xfrm>
          <a:prstGeom prst="rect">
            <a:avLst/>
          </a:prstGeom>
        </p:spPr>
      </p:pic>
    </p:spTree>
    <p:extLst>
      <p:ext uri="{BB962C8B-B14F-4D97-AF65-F5344CB8AC3E}">
        <p14:creationId xmlns:p14="http://schemas.microsoft.com/office/powerpoint/2010/main" val="56136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CC86A-6D66-C295-326E-02DDB456C0BA}"/>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C8A5B34-6C2B-4998-44F1-B0FA6AF9AC5E}"/>
              </a:ext>
            </a:extLst>
          </p:cNvPr>
          <p:cNvSpPr>
            <a:spLocks noGrp="1"/>
          </p:cNvSpPr>
          <p:nvPr>
            <p:ph type="title"/>
          </p:nvPr>
        </p:nvSpPr>
        <p:spPr/>
        <p:txBody>
          <a:bodyPr>
            <a:normAutofit/>
          </a:bodyPr>
          <a:lstStyle/>
          <a:p>
            <a:r>
              <a:rPr lang="en-US" err="1"/>
              <a:t>Digitale</a:t>
            </a:r>
            <a:r>
              <a:rPr lang="nl-BE"/>
              <a:t> meter - Algemeen </a:t>
            </a:r>
          </a:p>
        </p:txBody>
      </p:sp>
      <p:sp>
        <p:nvSpPr>
          <p:cNvPr id="6" name="Tijdelijke aanduiding voor datum 3">
            <a:extLst>
              <a:ext uri="{FF2B5EF4-FFF2-40B4-BE49-F238E27FC236}">
                <a16:creationId xmlns:a16="http://schemas.microsoft.com/office/drawing/2014/main" id="{B34DD018-BDFC-AC75-A66D-EFFBFCB031D7}"/>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C458A8FC-A09D-CFE3-53A4-9D140F9EF221}"/>
              </a:ext>
            </a:extLst>
          </p:cNvPr>
          <p:cNvSpPr>
            <a:spLocks noGrp="1"/>
          </p:cNvSpPr>
          <p:nvPr>
            <p:ph type="sldNum" sz="quarter" idx="4"/>
          </p:nvPr>
        </p:nvSpPr>
        <p:spPr/>
        <p:txBody>
          <a:bodyPr/>
          <a:lstStyle/>
          <a:p>
            <a:fld id="{C0F550FA-FCCC-4A7D-8E1A-87BCAA2E5874}" type="slidenum">
              <a:rPr lang="en-GB" smtClean="0"/>
              <a:pPr/>
              <a:t>5</a:t>
            </a:fld>
            <a:endParaRPr lang="en-GB"/>
          </a:p>
        </p:txBody>
      </p:sp>
      <p:sp>
        <p:nvSpPr>
          <p:cNvPr id="16" name="TextBox 14">
            <a:extLst>
              <a:ext uri="{FF2B5EF4-FFF2-40B4-BE49-F238E27FC236}">
                <a16:creationId xmlns:a16="http://schemas.microsoft.com/office/drawing/2014/main" id="{5184B601-9BD8-C642-5C43-E958FA62700E}"/>
              </a:ext>
            </a:extLst>
          </p:cNvPr>
          <p:cNvSpPr txBox="1"/>
          <p:nvPr/>
        </p:nvSpPr>
        <p:spPr>
          <a:xfrm>
            <a:off x="2533750" y="2204415"/>
            <a:ext cx="5837088" cy="954107"/>
          </a:xfrm>
          <a:prstGeom prst="rect">
            <a:avLst/>
          </a:prstGeom>
          <a:noFill/>
        </p:spPr>
        <p:txBody>
          <a:bodyPr wrap="square">
            <a:spAutoFit/>
          </a:bodyPr>
          <a:lstStyle/>
          <a:p>
            <a:r>
              <a:rPr lang="nl-BE" sz="3200">
                <a:latin typeface="Century Gothic" panose="020B0502020202020204" pitchFamily="34" charset="0"/>
                <a:hlinkClick r:id="rId2"/>
              </a:rPr>
              <a:t>www.maakjemeterslim.be</a:t>
            </a:r>
            <a:endParaRPr lang="nl-BE" sz="3200">
              <a:latin typeface="Century Gothic" panose="020B0502020202020204" pitchFamily="34" charset="0"/>
            </a:endParaRPr>
          </a:p>
          <a:p>
            <a:pPr algn="just"/>
            <a:endParaRPr lang="nl-BE" sz="2400"/>
          </a:p>
        </p:txBody>
      </p:sp>
      <p:pic>
        <p:nvPicPr>
          <p:cNvPr id="17" name="Graphic 16" descr="Circle with left arrow">
            <a:extLst>
              <a:ext uri="{FF2B5EF4-FFF2-40B4-BE49-F238E27FC236}">
                <a16:creationId xmlns:a16="http://schemas.microsoft.com/office/drawing/2014/main" id="{A05A3B85-7DFD-B5FB-CB72-8674C426E61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06" y="1803282"/>
            <a:ext cx="1355240" cy="1355240"/>
          </a:xfrm>
          <a:prstGeom prst="rect">
            <a:avLst/>
          </a:prstGeom>
        </p:spPr>
      </p:pic>
      <p:pic>
        <p:nvPicPr>
          <p:cNvPr id="3" name="Afbeelding 2">
            <a:extLst>
              <a:ext uri="{FF2B5EF4-FFF2-40B4-BE49-F238E27FC236}">
                <a16:creationId xmlns:a16="http://schemas.microsoft.com/office/drawing/2014/main" id="{ACC6AF1E-A6F5-FF84-14AA-B63F10494534}"/>
              </a:ext>
            </a:extLst>
          </p:cNvPr>
          <p:cNvPicPr>
            <a:picLocks noChangeAspect="1"/>
          </p:cNvPicPr>
          <p:nvPr/>
        </p:nvPicPr>
        <p:blipFill>
          <a:blip r:embed="rId5"/>
          <a:stretch>
            <a:fillRect/>
          </a:stretch>
        </p:blipFill>
        <p:spPr>
          <a:xfrm>
            <a:off x="10197383" y="1733227"/>
            <a:ext cx="5710600" cy="7359501"/>
          </a:xfrm>
          <a:prstGeom prst="rect">
            <a:avLst/>
          </a:prstGeom>
        </p:spPr>
      </p:pic>
      <p:pic>
        <p:nvPicPr>
          <p:cNvPr id="7" name="Graphic 6" descr="Pijl-rechts met effen opvulling">
            <a:extLst>
              <a:ext uri="{FF2B5EF4-FFF2-40B4-BE49-F238E27FC236}">
                <a16:creationId xmlns:a16="http://schemas.microsoft.com/office/drawing/2014/main" id="{1539BE94-E2BC-BF70-6123-1D533354D7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9282983" y="4498577"/>
            <a:ext cx="914400" cy="914400"/>
          </a:xfrm>
          <a:prstGeom prst="rect">
            <a:avLst/>
          </a:prstGeom>
        </p:spPr>
      </p:pic>
      <p:pic>
        <p:nvPicPr>
          <p:cNvPr id="11" name="Afbeelding 10">
            <a:extLst>
              <a:ext uri="{FF2B5EF4-FFF2-40B4-BE49-F238E27FC236}">
                <a16:creationId xmlns:a16="http://schemas.microsoft.com/office/drawing/2014/main" id="{FB5073E8-B33B-0E79-1370-BF72C74EDD2C}"/>
              </a:ext>
            </a:extLst>
          </p:cNvPr>
          <p:cNvPicPr>
            <a:picLocks noChangeAspect="1"/>
          </p:cNvPicPr>
          <p:nvPr/>
        </p:nvPicPr>
        <p:blipFill>
          <a:blip r:embed="rId8"/>
          <a:stretch>
            <a:fillRect/>
          </a:stretch>
        </p:blipFill>
        <p:spPr>
          <a:xfrm>
            <a:off x="756549" y="3339646"/>
            <a:ext cx="8408362" cy="2226640"/>
          </a:xfrm>
          <a:prstGeom prst="rect">
            <a:avLst/>
          </a:prstGeom>
        </p:spPr>
      </p:pic>
      <p:pic>
        <p:nvPicPr>
          <p:cNvPr id="13" name="Afbeelding 12">
            <a:extLst>
              <a:ext uri="{FF2B5EF4-FFF2-40B4-BE49-F238E27FC236}">
                <a16:creationId xmlns:a16="http://schemas.microsoft.com/office/drawing/2014/main" id="{140181D4-EF75-34ED-FD73-330D7D60B459}"/>
              </a:ext>
            </a:extLst>
          </p:cNvPr>
          <p:cNvPicPr>
            <a:picLocks noChangeAspect="1"/>
          </p:cNvPicPr>
          <p:nvPr/>
        </p:nvPicPr>
        <p:blipFill>
          <a:blip r:embed="rId9"/>
          <a:stretch>
            <a:fillRect/>
          </a:stretch>
        </p:blipFill>
        <p:spPr>
          <a:xfrm>
            <a:off x="584086" y="6553249"/>
            <a:ext cx="8388781" cy="2724290"/>
          </a:xfrm>
          <a:prstGeom prst="rect">
            <a:avLst/>
          </a:prstGeom>
        </p:spPr>
      </p:pic>
      <p:pic>
        <p:nvPicPr>
          <p:cNvPr id="14" name="Graphic 13" descr="Pijl-rechts met effen opvulling">
            <a:extLst>
              <a:ext uri="{FF2B5EF4-FFF2-40B4-BE49-F238E27FC236}">
                <a16:creationId xmlns:a16="http://schemas.microsoft.com/office/drawing/2014/main" id="{E32F8BC1-46ED-65AE-40F2-94AA3906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4714875" y="5290210"/>
            <a:ext cx="914400" cy="914400"/>
          </a:xfrm>
          <a:prstGeom prst="rect">
            <a:avLst/>
          </a:prstGeom>
        </p:spPr>
      </p:pic>
    </p:spTree>
    <p:extLst>
      <p:ext uri="{BB962C8B-B14F-4D97-AF65-F5344CB8AC3E}">
        <p14:creationId xmlns:p14="http://schemas.microsoft.com/office/powerpoint/2010/main" val="214785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A637D-B225-1B00-96AF-E4EE72A0C984}"/>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7A307807-7FA7-3253-899F-47EE90D832D3}"/>
              </a:ext>
            </a:extLst>
          </p:cNvPr>
          <p:cNvSpPr>
            <a:spLocks noGrp="1"/>
          </p:cNvSpPr>
          <p:nvPr>
            <p:ph type="title"/>
          </p:nvPr>
        </p:nvSpPr>
        <p:spPr/>
        <p:txBody>
          <a:bodyPr>
            <a:normAutofit/>
          </a:bodyPr>
          <a:lstStyle/>
          <a:p>
            <a:r>
              <a:rPr lang="nl-NL"/>
              <a:t>Begrippen - context</a:t>
            </a:r>
            <a:endParaRPr lang="nl-BE"/>
          </a:p>
        </p:txBody>
      </p:sp>
      <p:sp>
        <p:nvSpPr>
          <p:cNvPr id="6" name="Tijdelijke aanduiding voor datum 3">
            <a:extLst>
              <a:ext uri="{FF2B5EF4-FFF2-40B4-BE49-F238E27FC236}">
                <a16:creationId xmlns:a16="http://schemas.microsoft.com/office/drawing/2014/main" id="{6ED77DC6-9160-3328-2028-5862E32CF4FB}"/>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5AC3A401-7679-F9BD-49B7-BB3D8ADAB352}"/>
              </a:ext>
            </a:extLst>
          </p:cNvPr>
          <p:cNvSpPr>
            <a:spLocks noGrp="1"/>
          </p:cNvSpPr>
          <p:nvPr>
            <p:ph type="sldNum" sz="quarter" idx="4"/>
          </p:nvPr>
        </p:nvSpPr>
        <p:spPr/>
        <p:txBody>
          <a:bodyPr/>
          <a:lstStyle/>
          <a:p>
            <a:fld id="{C0F550FA-FCCC-4A7D-8E1A-87BCAA2E5874}" type="slidenum">
              <a:rPr lang="en-GB" smtClean="0"/>
              <a:pPr/>
              <a:t>6</a:t>
            </a:fld>
            <a:endParaRPr lang="en-GB"/>
          </a:p>
        </p:txBody>
      </p:sp>
      <p:sp>
        <p:nvSpPr>
          <p:cNvPr id="11" name="Text Placeholder 6">
            <a:extLst>
              <a:ext uri="{FF2B5EF4-FFF2-40B4-BE49-F238E27FC236}">
                <a16:creationId xmlns:a16="http://schemas.microsoft.com/office/drawing/2014/main" id="{D281B377-D738-FAD4-8C95-E90F6402A5B7}"/>
              </a:ext>
            </a:extLst>
          </p:cNvPr>
          <p:cNvSpPr txBox="1">
            <a:spLocks/>
          </p:cNvSpPr>
          <p:nvPr/>
        </p:nvSpPr>
        <p:spPr>
          <a:xfrm>
            <a:off x="809999" y="1890000"/>
            <a:ext cx="16796358" cy="7290000"/>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28625" indent="-428625"/>
            <a:r>
              <a:rPr lang="nl-NL">
                <a:latin typeface="Century Gothic" panose="020B0502020202020204" pitchFamily="34" charset="0"/>
              </a:rPr>
              <a:t>Zelfconsumptie verhouding [</a:t>
            </a:r>
            <a:r>
              <a:rPr lang="nl-NL" err="1">
                <a:latin typeface="Century Gothic" panose="020B0502020202020204" pitchFamily="34" charset="0"/>
              </a:rPr>
              <a:t>Zc</a:t>
            </a:r>
            <a:r>
              <a:rPr lang="nl-NL">
                <a:latin typeface="Century Gothic" panose="020B0502020202020204" pitchFamily="34" charset="0"/>
              </a:rPr>
              <a:t>]</a:t>
            </a:r>
          </a:p>
          <a:p>
            <a:pPr lvl="3">
              <a:buFont typeface="Wingdings" panose="05000000000000000000" pitchFamily="2" charset="2"/>
              <a:buChar char="Ø"/>
            </a:pPr>
            <a:r>
              <a:rPr lang="nl-BE">
                <a:latin typeface="Century Gothic" panose="020B0502020202020204" pitchFamily="34" charset="0"/>
                <a:cs typeface="Calibri Light" panose="020F0302020204030204" pitchFamily="34" charset="0"/>
              </a:rPr>
              <a:t> Maat voor de PV-energie die ogenblikkelijk zelf verbruikt wordt</a:t>
            </a:r>
          </a:p>
          <a:p>
            <a:pPr lvl="3">
              <a:buFont typeface="Wingdings" panose="05000000000000000000" pitchFamily="2" charset="2"/>
              <a:buChar char="Ø"/>
            </a:pPr>
            <a:r>
              <a:rPr lang="nl-BE">
                <a:latin typeface="Century Gothic" panose="020B0502020202020204" pitchFamily="34" charset="0"/>
                <a:cs typeface="Calibri Light" panose="020F0302020204030204" pitchFamily="34" charset="0"/>
              </a:rPr>
              <a:t> Hoe hoger </a:t>
            </a:r>
            <a:r>
              <a:rPr lang="nl-BE" err="1">
                <a:latin typeface="Century Gothic" panose="020B0502020202020204" pitchFamily="34" charset="0"/>
                <a:cs typeface="Calibri Light" panose="020F0302020204030204" pitchFamily="34" charset="0"/>
              </a:rPr>
              <a:t>Zc</a:t>
            </a:r>
            <a:r>
              <a:rPr lang="nl-BE">
                <a:latin typeface="Century Gothic" panose="020B0502020202020204" pitchFamily="34" charset="0"/>
                <a:cs typeface="Calibri Light" panose="020F0302020204030204" pitchFamily="34" charset="0"/>
              </a:rPr>
              <a:t>, hoe hoger het economisch rendement van de hernieuwbare installatie</a:t>
            </a:r>
          </a:p>
          <a:p>
            <a:pPr>
              <a:lnSpc>
                <a:spcPct val="150000"/>
              </a:lnSpc>
            </a:pPr>
            <a:endParaRPr lang="nl-NL">
              <a:latin typeface="Calibri Light" panose="020F0302020204030204" pitchFamily="34" charset="0"/>
              <a:cs typeface="Calibri Light" panose="020F0302020204030204" pitchFamily="34" charset="0"/>
            </a:endParaRPr>
          </a:p>
          <a:p>
            <a:endParaRPr lang="en-GB"/>
          </a:p>
        </p:txBody>
      </p:sp>
      <p:sp>
        <p:nvSpPr>
          <p:cNvPr id="12" name="TextBox 5">
            <a:extLst>
              <a:ext uri="{FF2B5EF4-FFF2-40B4-BE49-F238E27FC236}">
                <a16:creationId xmlns:a16="http://schemas.microsoft.com/office/drawing/2014/main" id="{14F4CBB0-8B5F-0B56-7DDB-CFA3A3DC478E}"/>
              </a:ext>
            </a:extLst>
          </p:cNvPr>
          <p:cNvSpPr txBox="1"/>
          <p:nvPr/>
        </p:nvSpPr>
        <p:spPr>
          <a:xfrm>
            <a:off x="10859562" y="102622"/>
            <a:ext cx="7959590" cy="830997"/>
          </a:xfrm>
          <a:prstGeom prst="rect">
            <a:avLst/>
          </a:prstGeom>
          <a:noFill/>
        </p:spPr>
        <p:txBody>
          <a:bodyPr wrap="square" rtlCol="0">
            <a:spAutoFit/>
          </a:bodyPr>
          <a:lstStyle/>
          <a:p>
            <a:r>
              <a:rPr lang="nl-BE" sz="2400">
                <a:latin typeface="Century Gothic" panose="020B0502020202020204" pitchFamily="34" charset="0"/>
              </a:rPr>
              <a:t>*   Gemiddeld huishouden met optimale zonne-installatie (zuid georiënteerd en perfecte helling)</a:t>
            </a:r>
          </a:p>
        </p:txBody>
      </p:sp>
      <p:pic>
        <p:nvPicPr>
          <p:cNvPr id="13" name="Picture 2">
            <a:extLst>
              <a:ext uri="{FF2B5EF4-FFF2-40B4-BE49-F238E27FC236}">
                <a16:creationId xmlns:a16="http://schemas.microsoft.com/office/drawing/2014/main" id="{A6135E00-8CE1-7E74-EE0E-B0C74272ECF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30" t="14008" r="2690" b="7173"/>
          <a:stretch/>
        </p:blipFill>
        <p:spPr bwMode="auto">
          <a:xfrm>
            <a:off x="826253" y="4505052"/>
            <a:ext cx="10302215" cy="3891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8">
            <a:extLst>
              <a:ext uri="{FF2B5EF4-FFF2-40B4-BE49-F238E27FC236}">
                <a16:creationId xmlns:a16="http://schemas.microsoft.com/office/drawing/2014/main" id="{D511FE3F-1749-0B68-6DB7-77C5F74DC80E}"/>
              </a:ext>
            </a:extLst>
          </p:cNvPr>
          <p:cNvGrpSpPr/>
          <p:nvPr/>
        </p:nvGrpSpPr>
        <p:grpSpPr>
          <a:xfrm>
            <a:off x="11778798" y="4072532"/>
            <a:ext cx="5367036" cy="1107996"/>
            <a:chOff x="9456531" y="542752"/>
            <a:chExt cx="2478758" cy="738664"/>
          </a:xfrm>
        </p:grpSpPr>
        <p:sp>
          <p:nvSpPr>
            <p:cNvPr id="15" name="TextBox 9">
              <a:extLst>
                <a:ext uri="{FF2B5EF4-FFF2-40B4-BE49-F238E27FC236}">
                  <a16:creationId xmlns:a16="http://schemas.microsoft.com/office/drawing/2014/main" id="{0681A972-8B89-D697-AD9A-5252106B632E}"/>
                </a:ext>
              </a:extLst>
            </p:cNvPr>
            <p:cNvSpPr txBox="1"/>
            <p:nvPr/>
          </p:nvSpPr>
          <p:spPr>
            <a:xfrm>
              <a:off x="9496888" y="542752"/>
              <a:ext cx="2438401" cy="738664"/>
            </a:xfrm>
            <a:prstGeom prst="rect">
              <a:avLst/>
            </a:prstGeom>
            <a:noFill/>
          </p:spPr>
          <p:txBody>
            <a:bodyPr wrap="square" rtlCol="0">
              <a:spAutoFit/>
            </a:bodyPr>
            <a:lstStyle/>
            <a:p>
              <a:pPr lvl="1"/>
              <a:r>
                <a:rPr lang="nl-BE" sz="3300">
                  <a:latin typeface="Century Gothic" panose="020B0502020202020204" pitchFamily="34" charset="0"/>
                  <a:cs typeface="Calibri Light" panose="020F0302020204030204" pitchFamily="34" charset="0"/>
                </a:rPr>
                <a:t> Energie </a:t>
              </a:r>
              <a:r>
                <a:rPr lang="nl-BE">
                  <a:latin typeface="Century Gothic" panose="020B0502020202020204" pitchFamily="34" charset="0"/>
                  <a:cs typeface="Calibri Light" panose="020F0302020204030204" pitchFamily="34" charset="0"/>
                </a:rPr>
                <a:t>EIGEN VERBRUIK</a:t>
              </a:r>
              <a:endParaRPr lang="nl-BE" sz="3300">
                <a:latin typeface="Century Gothic" panose="020B0502020202020204" pitchFamily="34" charset="0"/>
                <a:cs typeface="Calibri Light" panose="020F0302020204030204" pitchFamily="34" charset="0"/>
              </a:endParaRPr>
            </a:p>
            <a:p>
              <a:pPr lvl="1"/>
              <a:r>
                <a:rPr lang="nl-BE" sz="3300">
                  <a:latin typeface="Century Gothic" panose="020B0502020202020204" pitchFamily="34" charset="0"/>
                  <a:cs typeface="Calibri Light" panose="020F0302020204030204" pitchFamily="34" charset="0"/>
                </a:rPr>
                <a:t> Energie </a:t>
              </a:r>
              <a:r>
                <a:rPr lang="nl-BE">
                  <a:latin typeface="Century Gothic" panose="020B0502020202020204" pitchFamily="34" charset="0"/>
                  <a:cs typeface="Calibri Light" panose="020F0302020204030204" pitchFamily="34" charset="0"/>
                </a:rPr>
                <a:t>ZONNE ENERGIE</a:t>
              </a:r>
              <a:endParaRPr lang="nl-BE" sz="2400">
                <a:latin typeface="Century Gothic" panose="020B0502020202020204" pitchFamily="34" charset="0"/>
                <a:cs typeface="Calibri Light" panose="020F0302020204030204" pitchFamily="34" charset="0"/>
              </a:endParaRPr>
            </a:p>
          </p:txBody>
        </p:sp>
        <p:cxnSp>
          <p:nvCxnSpPr>
            <p:cNvPr id="16" name="Straight Connector 10">
              <a:extLst>
                <a:ext uri="{FF2B5EF4-FFF2-40B4-BE49-F238E27FC236}">
                  <a16:creationId xmlns:a16="http://schemas.microsoft.com/office/drawing/2014/main" id="{9B4B13BA-5B85-C101-8744-E129C6E96436}"/>
                </a:ext>
              </a:extLst>
            </p:cNvPr>
            <p:cNvCxnSpPr>
              <a:cxnSpLocks/>
            </p:cNvCxnSpPr>
            <p:nvPr/>
          </p:nvCxnSpPr>
          <p:spPr>
            <a:xfrm>
              <a:off x="9905356" y="963111"/>
              <a:ext cx="1809235"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1">
              <a:extLst>
                <a:ext uri="{FF2B5EF4-FFF2-40B4-BE49-F238E27FC236}">
                  <a16:creationId xmlns:a16="http://schemas.microsoft.com/office/drawing/2014/main" id="{CE60DCE8-0740-0528-C3D5-78338C09290B}"/>
                </a:ext>
              </a:extLst>
            </p:cNvPr>
            <p:cNvSpPr/>
            <p:nvPr/>
          </p:nvSpPr>
          <p:spPr>
            <a:xfrm>
              <a:off x="9456531" y="737889"/>
              <a:ext cx="441394" cy="369332"/>
            </a:xfrm>
            <a:prstGeom prst="rect">
              <a:avLst/>
            </a:prstGeom>
          </p:spPr>
          <p:txBody>
            <a:bodyPr wrap="none">
              <a:spAutoFit/>
            </a:bodyPr>
            <a:lstStyle/>
            <a:p>
              <a:r>
                <a:rPr lang="nl-BE" sz="3000" err="1">
                  <a:latin typeface="Century Gothic" panose="020B0502020202020204" pitchFamily="34" charset="0"/>
                  <a:cs typeface="Calibri Light" panose="020F0302020204030204" pitchFamily="34" charset="0"/>
                </a:rPr>
                <a:t>Zc</a:t>
              </a:r>
              <a:r>
                <a:rPr lang="nl-BE" sz="3000">
                  <a:latin typeface="Century Gothic" panose="020B0502020202020204" pitchFamily="34" charset="0"/>
                  <a:cs typeface="Calibri Light" panose="020F0302020204030204" pitchFamily="34" charset="0"/>
                </a:rPr>
                <a:t> =</a:t>
              </a:r>
            </a:p>
          </p:txBody>
        </p:sp>
      </p:grpSp>
      <p:pic>
        <p:nvPicPr>
          <p:cNvPr id="18" name="Picture 12">
            <a:extLst>
              <a:ext uri="{FF2B5EF4-FFF2-40B4-BE49-F238E27FC236}">
                <a16:creationId xmlns:a16="http://schemas.microsoft.com/office/drawing/2014/main" id="{F1B15C0A-FCA3-D9B0-E707-C017BADA7AEE}"/>
              </a:ext>
            </a:extLst>
          </p:cNvPr>
          <p:cNvPicPr>
            <a:picLocks noChangeAspect="1"/>
          </p:cNvPicPr>
          <p:nvPr/>
        </p:nvPicPr>
        <p:blipFill>
          <a:blip r:embed="rId3"/>
          <a:stretch>
            <a:fillRect/>
          </a:stretch>
        </p:blipFill>
        <p:spPr>
          <a:xfrm>
            <a:off x="11442740" y="5988323"/>
            <a:ext cx="6039155" cy="3191678"/>
          </a:xfrm>
          <a:prstGeom prst="rect">
            <a:avLst/>
          </a:prstGeom>
        </p:spPr>
      </p:pic>
    </p:spTree>
    <p:extLst>
      <p:ext uri="{BB962C8B-B14F-4D97-AF65-F5344CB8AC3E}">
        <p14:creationId xmlns:p14="http://schemas.microsoft.com/office/powerpoint/2010/main" val="55169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AD065-E74E-BC94-D047-F3D245353EF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D59E0CD1-347D-5535-CCF6-8AB33883D1FD}"/>
              </a:ext>
            </a:extLst>
          </p:cNvPr>
          <p:cNvSpPr>
            <a:spLocks noGrp="1"/>
          </p:cNvSpPr>
          <p:nvPr>
            <p:ph type="title"/>
          </p:nvPr>
        </p:nvSpPr>
        <p:spPr/>
        <p:txBody>
          <a:bodyPr>
            <a:normAutofit/>
          </a:bodyPr>
          <a:lstStyle/>
          <a:p>
            <a:r>
              <a:rPr lang="nl-NL"/>
              <a:t>Begrippen - context</a:t>
            </a:r>
            <a:endParaRPr lang="nl-BE"/>
          </a:p>
        </p:txBody>
      </p:sp>
      <p:sp>
        <p:nvSpPr>
          <p:cNvPr id="6" name="Tijdelijke aanduiding voor datum 3">
            <a:extLst>
              <a:ext uri="{FF2B5EF4-FFF2-40B4-BE49-F238E27FC236}">
                <a16:creationId xmlns:a16="http://schemas.microsoft.com/office/drawing/2014/main" id="{8C618AC0-6B18-E771-9119-FFC3FDCA0E8B}"/>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1D9395D4-F93B-0C06-BD27-601FE094787C}"/>
              </a:ext>
            </a:extLst>
          </p:cNvPr>
          <p:cNvSpPr>
            <a:spLocks noGrp="1"/>
          </p:cNvSpPr>
          <p:nvPr>
            <p:ph type="sldNum" sz="quarter" idx="4"/>
          </p:nvPr>
        </p:nvSpPr>
        <p:spPr/>
        <p:txBody>
          <a:bodyPr/>
          <a:lstStyle/>
          <a:p>
            <a:fld id="{C0F550FA-FCCC-4A7D-8E1A-87BCAA2E5874}" type="slidenum">
              <a:rPr lang="en-GB" smtClean="0"/>
              <a:pPr/>
              <a:t>7</a:t>
            </a:fld>
            <a:endParaRPr lang="en-GB"/>
          </a:p>
        </p:txBody>
      </p:sp>
      <p:sp>
        <p:nvSpPr>
          <p:cNvPr id="11" name="Text Placeholder 6">
            <a:extLst>
              <a:ext uri="{FF2B5EF4-FFF2-40B4-BE49-F238E27FC236}">
                <a16:creationId xmlns:a16="http://schemas.microsoft.com/office/drawing/2014/main" id="{F2FF1B7F-9582-CE18-D1B1-00E730B522AA}"/>
              </a:ext>
            </a:extLst>
          </p:cNvPr>
          <p:cNvSpPr txBox="1">
            <a:spLocks/>
          </p:cNvSpPr>
          <p:nvPr/>
        </p:nvSpPr>
        <p:spPr>
          <a:xfrm>
            <a:off x="809999" y="1890000"/>
            <a:ext cx="16796358" cy="7290000"/>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28625" indent="-428625"/>
            <a:r>
              <a:rPr lang="nl-NL">
                <a:latin typeface="Century Gothic" panose="020B0502020202020204" pitchFamily="34" charset="0"/>
              </a:rPr>
              <a:t>Zelfvoorzieningsverhouding [</a:t>
            </a:r>
            <a:r>
              <a:rPr lang="nl-NL" err="1">
                <a:latin typeface="Century Gothic" panose="020B0502020202020204" pitchFamily="34" charset="0"/>
              </a:rPr>
              <a:t>Zv</a:t>
            </a:r>
            <a:r>
              <a:rPr lang="nl-NL">
                <a:latin typeface="Century Gothic" panose="020B0502020202020204" pitchFamily="34" charset="0"/>
              </a:rPr>
              <a:t>]</a:t>
            </a:r>
          </a:p>
          <a:p>
            <a:pPr lvl="3">
              <a:buFont typeface="Wingdings" panose="05000000000000000000" pitchFamily="2" charset="2"/>
              <a:buChar char="Ø"/>
            </a:pPr>
            <a:r>
              <a:rPr lang="nl-BE">
                <a:latin typeface="Century Gothic" panose="020B0502020202020204" pitchFamily="34" charset="0"/>
                <a:cs typeface="Calibri Light" panose="020F0302020204030204" pitchFamily="34" charset="0"/>
              </a:rPr>
              <a:t> Maat voor de PV-energie die ogenblikkelijk zelf verbruikt wordt</a:t>
            </a:r>
          </a:p>
          <a:p>
            <a:pPr lvl="3">
              <a:buFont typeface="Wingdings" panose="05000000000000000000" pitchFamily="2" charset="2"/>
              <a:buChar char="Ø"/>
            </a:pPr>
            <a:r>
              <a:rPr lang="nl-BE">
                <a:latin typeface="Century Gothic" panose="020B0502020202020204" pitchFamily="34" charset="0"/>
                <a:cs typeface="Calibri Light" panose="020F0302020204030204" pitchFamily="34" charset="0"/>
              </a:rPr>
              <a:t> Hoe hoger </a:t>
            </a:r>
            <a:r>
              <a:rPr lang="nl-BE" err="1">
                <a:latin typeface="Century Gothic" panose="020B0502020202020204" pitchFamily="34" charset="0"/>
                <a:cs typeface="Calibri Light" panose="020F0302020204030204" pitchFamily="34" charset="0"/>
              </a:rPr>
              <a:t>Zc</a:t>
            </a:r>
            <a:r>
              <a:rPr lang="nl-BE">
                <a:latin typeface="Century Gothic" panose="020B0502020202020204" pitchFamily="34" charset="0"/>
                <a:cs typeface="Calibri Light" panose="020F0302020204030204" pitchFamily="34" charset="0"/>
              </a:rPr>
              <a:t>, hoe hoger het economisch rendement van de hernieuwbare installatie</a:t>
            </a:r>
          </a:p>
          <a:p>
            <a:pPr>
              <a:lnSpc>
                <a:spcPct val="150000"/>
              </a:lnSpc>
            </a:pPr>
            <a:endParaRPr lang="nl-NL">
              <a:latin typeface="Calibri Light" panose="020F0302020204030204" pitchFamily="34" charset="0"/>
              <a:cs typeface="Calibri Light" panose="020F0302020204030204" pitchFamily="34" charset="0"/>
            </a:endParaRPr>
          </a:p>
          <a:p>
            <a:endParaRPr lang="en-GB"/>
          </a:p>
        </p:txBody>
      </p:sp>
      <p:sp>
        <p:nvSpPr>
          <p:cNvPr id="12" name="TextBox 5">
            <a:extLst>
              <a:ext uri="{FF2B5EF4-FFF2-40B4-BE49-F238E27FC236}">
                <a16:creationId xmlns:a16="http://schemas.microsoft.com/office/drawing/2014/main" id="{E769DFB2-CEE3-81B6-BB61-CD031AB96718}"/>
              </a:ext>
            </a:extLst>
          </p:cNvPr>
          <p:cNvSpPr txBox="1"/>
          <p:nvPr/>
        </p:nvSpPr>
        <p:spPr>
          <a:xfrm>
            <a:off x="10859562" y="102622"/>
            <a:ext cx="7959590" cy="830997"/>
          </a:xfrm>
          <a:prstGeom prst="rect">
            <a:avLst/>
          </a:prstGeom>
          <a:noFill/>
        </p:spPr>
        <p:txBody>
          <a:bodyPr wrap="square" rtlCol="0">
            <a:spAutoFit/>
          </a:bodyPr>
          <a:lstStyle/>
          <a:p>
            <a:r>
              <a:rPr lang="nl-BE" sz="2400">
                <a:latin typeface="Century Gothic" panose="020B0502020202020204" pitchFamily="34" charset="0"/>
              </a:rPr>
              <a:t>*   Gemiddeld huishouden met optimale zonne-installatie (zuid georiënteerd en perfecte helling)</a:t>
            </a:r>
          </a:p>
        </p:txBody>
      </p:sp>
      <p:pic>
        <p:nvPicPr>
          <p:cNvPr id="2" name="Picture 2">
            <a:extLst>
              <a:ext uri="{FF2B5EF4-FFF2-40B4-BE49-F238E27FC236}">
                <a16:creationId xmlns:a16="http://schemas.microsoft.com/office/drawing/2014/main" id="{6243A180-2D9E-6D0D-C694-3D457B95BB0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27" t="11982" r="4209" b="6836"/>
          <a:stretch/>
        </p:blipFill>
        <p:spPr bwMode="auto">
          <a:xfrm>
            <a:off x="809999" y="4822063"/>
            <a:ext cx="10584465" cy="3998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7">
            <a:extLst>
              <a:ext uri="{FF2B5EF4-FFF2-40B4-BE49-F238E27FC236}">
                <a16:creationId xmlns:a16="http://schemas.microsoft.com/office/drawing/2014/main" id="{24E16BDC-98AD-7EF4-4283-7181A0DE75DB}"/>
              </a:ext>
            </a:extLst>
          </p:cNvPr>
          <p:cNvGrpSpPr/>
          <p:nvPr/>
        </p:nvGrpSpPr>
        <p:grpSpPr>
          <a:xfrm>
            <a:off x="12417585" y="4191524"/>
            <a:ext cx="5367036" cy="1107996"/>
            <a:chOff x="9456531" y="542752"/>
            <a:chExt cx="2478758" cy="738664"/>
          </a:xfrm>
        </p:grpSpPr>
        <p:sp>
          <p:nvSpPr>
            <p:cNvPr id="7" name="TextBox 8">
              <a:extLst>
                <a:ext uri="{FF2B5EF4-FFF2-40B4-BE49-F238E27FC236}">
                  <a16:creationId xmlns:a16="http://schemas.microsoft.com/office/drawing/2014/main" id="{A5AA36EC-4040-0F58-3BD2-49196FEF805E}"/>
                </a:ext>
              </a:extLst>
            </p:cNvPr>
            <p:cNvSpPr txBox="1"/>
            <p:nvPr/>
          </p:nvSpPr>
          <p:spPr>
            <a:xfrm>
              <a:off x="9496888" y="542752"/>
              <a:ext cx="2438401" cy="738664"/>
            </a:xfrm>
            <a:prstGeom prst="rect">
              <a:avLst/>
            </a:prstGeom>
            <a:noFill/>
          </p:spPr>
          <p:txBody>
            <a:bodyPr wrap="square" rtlCol="0">
              <a:spAutoFit/>
            </a:bodyPr>
            <a:lstStyle/>
            <a:p>
              <a:pPr lvl="1"/>
              <a:r>
                <a:rPr lang="nl-BE" sz="3300">
                  <a:latin typeface="Century Gothic" panose="020B0502020202020204" pitchFamily="34" charset="0"/>
                  <a:cs typeface="Calibri Light" panose="020F0302020204030204" pitchFamily="34" charset="0"/>
                </a:rPr>
                <a:t> Energie </a:t>
              </a:r>
              <a:r>
                <a:rPr lang="nl-BE">
                  <a:latin typeface="Century Gothic" panose="020B0502020202020204" pitchFamily="34" charset="0"/>
                  <a:cs typeface="Calibri Light" panose="020F0302020204030204" pitchFamily="34" charset="0"/>
                </a:rPr>
                <a:t>EIGEN VERBRUIK</a:t>
              </a:r>
              <a:endParaRPr lang="nl-BE" sz="3300">
                <a:latin typeface="Century Gothic" panose="020B0502020202020204" pitchFamily="34" charset="0"/>
                <a:cs typeface="Calibri Light" panose="020F0302020204030204" pitchFamily="34" charset="0"/>
              </a:endParaRPr>
            </a:p>
            <a:p>
              <a:pPr lvl="1"/>
              <a:r>
                <a:rPr lang="nl-BE" sz="3300">
                  <a:latin typeface="Century Gothic" panose="020B0502020202020204" pitchFamily="34" charset="0"/>
                  <a:cs typeface="Calibri Light" panose="020F0302020204030204" pitchFamily="34" charset="0"/>
                </a:rPr>
                <a:t> Energie </a:t>
              </a:r>
              <a:r>
                <a:rPr lang="nl-BE">
                  <a:latin typeface="Century Gothic" panose="020B0502020202020204" pitchFamily="34" charset="0"/>
                  <a:cs typeface="Calibri Light" panose="020F0302020204030204" pitchFamily="34" charset="0"/>
                </a:rPr>
                <a:t>TOTAAL VERBRUIK</a:t>
              </a:r>
              <a:endParaRPr lang="nl-BE" sz="2400">
                <a:latin typeface="Century Gothic" panose="020B0502020202020204" pitchFamily="34" charset="0"/>
                <a:cs typeface="Calibri Light" panose="020F0302020204030204" pitchFamily="34" charset="0"/>
              </a:endParaRPr>
            </a:p>
          </p:txBody>
        </p:sp>
        <p:cxnSp>
          <p:nvCxnSpPr>
            <p:cNvPr id="8" name="Straight Connector 9">
              <a:extLst>
                <a:ext uri="{FF2B5EF4-FFF2-40B4-BE49-F238E27FC236}">
                  <a16:creationId xmlns:a16="http://schemas.microsoft.com/office/drawing/2014/main" id="{F9EC975D-9CBC-87B1-1AA1-B2833C564C00}"/>
                </a:ext>
              </a:extLst>
            </p:cNvPr>
            <p:cNvCxnSpPr>
              <a:cxnSpLocks/>
            </p:cNvCxnSpPr>
            <p:nvPr/>
          </p:nvCxnSpPr>
          <p:spPr>
            <a:xfrm>
              <a:off x="9905356" y="963111"/>
              <a:ext cx="1809235"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10">
              <a:extLst>
                <a:ext uri="{FF2B5EF4-FFF2-40B4-BE49-F238E27FC236}">
                  <a16:creationId xmlns:a16="http://schemas.microsoft.com/office/drawing/2014/main" id="{64EB3BAF-0683-E426-494F-F215B9E32FA2}"/>
                </a:ext>
              </a:extLst>
            </p:cNvPr>
            <p:cNvSpPr/>
            <p:nvPr/>
          </p:nvSpPr>
          <p:spPr>
            <a:xfrm>
              <a:off x="9456531" y="737889"/>
              <a:ext cx="425106" cy="369332"/>
            </a:xfrm>
            <a:prstGeom prst="rect">
              <a:avLst/>
            </a:prstGeom>
          </p:spPr>
          <p:txBody>
            <a:bodyPr wrap="none">
              <a:spAutoFit/>
            </a:bodyPr>
            <a:lstStyle/>
            <a:p>
              <a:r>
                <a:rPr lang="nl-BE" sz="3000" err="1">
                  <a:latin typeface="Century Gothic" panose="020B0502020202020204" pitchFamily="34" charset="0"/>
                  <a:cs typeface="Calibri Light" panose="020F0302020204030204" pitchFamily="34" charset="0"/>
                </a:rPr>
                <a:t>Zv</a:t>
              </a:r>
              <a:r>
                <a:rPr lang="nl-BE" sz="3000">
                  <a:latin typeface="Century Gothic" panose="020B0502020202020204" pitchFamily="34" charset="0"/>
                  <a:cs typeface="Calibri Light" panose="020F0302020204030204" pitchFamily="34" charset="0"/>
                </a:rPr>
                <a:t> =</a:t>
              </a:r>
            </a:p>
          </p:txBody>
        </p:sp>
      </p:grpSp>
      <p:pic>
        <p:nvPicPr>
          <p:cNvPr id="10" name="Picture 11" descr="A close up of a logo&#10;&#10;Description generated with high confidence">
            <a:extLst>
              <a:ext uri="{FF2B5EF4-FFF2-40B4-BE49-F238E27FC236}">
                <a16:creationId xmlns:a16="http://schemas.microsoft.com/office/drawing/2014/main" id="{23C0C1C5-C604-B387-6ED5-41CF65DB1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0406" y="6012845"/>
            <a:ext cx="2702181" cy="2702181"/>
          </a:xfrm>
          <a:prstGeom prst="rect">
            <a:avLst/>
          </a:prstGeom>
        </p:spPr>
      </p:pic>
    </p:spTree>
    <p:extLst>
      <p:ext uri="{BB962C8B-B14F-4D97-AF65-F5344CB8AC3E}">
        <p14:creationId xmlns:p14="http://schemas.microsoft.com/office/powerpoint/2010/main" val="237853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F891-64BD-F47E-5DB8-328BBD7DF674}"/>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AC422B35-CED3-AE0D-6F4C-D1DA45265AE4}"/>
              </a:ext>
            </a:extLst>
          </p:cNvPr>
          <p:cNvSpPr>
            <a:spLocks noGrp="1"/>
          </p:cNvSpPr>
          <p:nvPr>
            <p:ph type="title"/>
          </p:nvPr>
        </p:nvSpPr>
        <p:spPr/>
        <p:txBody>
          <a:bodyPr>
            <a:normAutofit/>
          </a:bodyPr>
          <a:lstStyle/>
          <a:p>
            <a:r>
              <a:rPr lang="en-US" err="1"/>
              <a:t>Digitale</a:t>
            </a:r>
            <a:r>
              <a:rPr lang="nl-BE"/>
              <a:t> meter - Algemeen </a:t>
            </a:r>
          </a:p>
        </p:txBody>
      </p:sp>
      <p:sp>
        <p:nvSpPr>
          <p:cNvPr id="6" name="Tijdelijke aanduiding voor datum 3">
            <a:extLst>
              <a:ext uri="{FF2B5EF4-FFF2-40B4-BE49-F238E27FC236}">
                <a16:creationId xmlns:a16="http://schemas.microsoft.com/office/drawing/2014/main" id="{F4D0A7B5-F2B8-1D1F-1602-E7191E012FE5}"/>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4688D3A1-6EED-69FA-1B04-73AF063070A5}"/>
              </a:ext>
            </a:extLst>
          </p:cNvPr>
          <p:cNvSpPr>
            <a:spLocks noGrp="1"/>
          </p:cNvSpPr>
          <p:nvPr>
            <p:ph type="sldNum" sz="quarter" idx="4"/>
          </p:nvPr>
        </p:nvSpPr>
        <p:spPr/>
        <p:txBody>
          <a:bodyPr/>
          <a:lstStyle/>
          <a:p>
            <a:fld id="{C0F550FA-FCCC-4A7D-8E1A-87BCAA2E5874}" type="slidenum">
              <a:rPr lang="en-GB" smtClean="0"/>
              <a:pPr/>
              <a:t>8</a:t>
            </a:fld>
            <a:endParaRPr lang="en-GB"/>
          </a:p>
        </p:txBody>
      </p:sp>
      <p:sp>
        <p:nvSpPr>
          <p:cNvPr id="16" name="TextBox 14">
            <a:extLst>
              <a:ext uri="{FF2B5EF4-FFF2-40B4-BE49-F238E27FC236}">
                <a16:creationId xmlns:a16="http://schemas.microsoft.com/office/drawing/2014/main" id="{9B90CC56-B093-44E5-D040-8BFEA2E303AD}"/>
              </a:ext>
            </a:extLst>
          </p:cNvPr>
          <p:cNvSpPr txBox="1"/>
          <p:nvPr/>
        </p:nvSpPr>
        <p:spPr>
          <a:xfrm>
            <a:off x="2533750" y="2204415"/>
            <a:ext cx="5837088" cy="954107"/>
          </a:xfrm>
          <a:prstGeom prst="rect">
            <a:avLst/>
          </a:prstGeom>
          <a:noFill/>
        </p:spPr>
        <p:txBody>
          <a:bodyPr wrap="square">
            <a:spAutoFit/>
          </a:bodyPr>
          <a:lstStyle/>
          <a:p>
            <a:r>
              <a:rPr lang="nl-BE" sz="3200">
                <a:latin typeface="Century Gothic" panose="020B0502020202020204" pitchFamily="34" charset="0"/>
                <a:hlinkClick r:id="rId2"/>
              </a:rPr>
              <a:t>www.maakjemeterslim.be</a:t>
            </a:r>
            <a:endParaRPr lang="nl-BE" sz="3200">
              <a:latin typeface="Century Gothic" panose="020B0502020202020204" pitchFamily="34" charset="0"/>
            </a:endParaRPr>
          </a:p>
          <a:p>
            <a:pPr algn="just"/>
            <a:endParaRPr lang="nl-BE" sz="2400"/>
          </a:p>
        </p:txBody>
      </p:sp>
      <p:pic>
        <p:nvPicPr>
          <p:cNvPr id="17" name="Graphic 16" descr="Circle with left arrow">
            <a:extLst>
              <a:ext uri="{FF2B5EF4-FFF2-40B4-BE49-F238E27FC236}">
                <a16:creationId xmlns:a16="http://schemas.microsoft.com/office/drawing/2014/main" id="{94D0451A-F3D9-57E7-1ED4-FDF732E5B9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06" y="1803282"/>
            <a:ext cx="1355240" cy="1355240"/>
          </a:xfrm>
          <a:prstGeom prst="rect">
            <a:avLst/>
          </a:prstGeom>
        </p:spPr>
      </p:pic>
      <p:pic>
        <p:nvPicPr>
          <p:cNvPr id="3" name="Afbeelding 2">
            <a:extLst>
              <a:ext uri="{FF2B5EF4-FFF2-40B4-BE49-F238E27FC236}">
                <a16:creationId xmlns:a16="http://schemas.microsoft.com/office/drawing/2014/main" id="{83B76A87-7086-F2A3-3441-A58AB687C8F5}"/>
              </a:ext>
            </a:extLst>
          </p:cNvPr>
          <p:cNvPicPr>
            <a:picLocks noChangeAspect="1"/>
          </p:cNvPicPr>
          <p:nvPr/>
        </p:nvPicPr>
        <p:blipFill>
          <a:blip r:embed="rId5"/>
          <a:stretch>
            <a:fillRect/>
          </a:stretch>
        </p:blipFill>
        <p:spPr>
          <a:xfrm>
            <a:off x="10197383" y="1733227"/>
            <a:ext cx="5710600" cy="7359501"/>
          </a:xfrm>
          <a:prstGeom prst="rect">
            <a:avLst/>
          </a:prstGeom>
        </p:spPr>
      </p:pic>
      <p:pic>
        <p:nvPicPr>
          <p:cNvPr id="7" name="Graphic 6" descr="Pijl-rechts met effen opvulling">
            <a:extLst>
              <a:ext uri="{FF2B5EF4-FFF2-40B4-BE49-F238E27FC236}">
                <a16:creationId xmlns:a16="http://schemas.microsoft.com/office/drawing/2014/main" id="{693BBC02-6712-8CC9-0E8D-EFBAC7BF71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9286506" y="5412977"/>
            <a:ext cx="914400" cy="914400"/>
          </a:xfrm>
          <a:prstGeom prst="rect">
            <a:avLst/>
          </a:prstGeom>
        </p:spPr>
      </p:pic>
      <p:pic>
        <p:nvPicPr>
          <p:cNvPr id="8" name="Afbeelding 7">
            <a:extLst>
              <a:ext uri="{FF2B5EF4-FFF2-40B4-BE49-F238E27FC236}">
                <a16:creationId xmlns:a16="http://schemas.microsoft.com/office/drawing/2014/main" id="{5A3185AC-B80B-0374-4AD8-C9F0C134FFB9}"/>
              </a:ext>
            </a:extLst>
          </p:cNvPr>
          <p:cNvPicPr>
            <a:picLocks noChangeAspect="1"/>
          </p:cNvPicPr>
          <p:nvPr/>
        </p:nvPicPr>
        <p:blipFill>
          <a:blip r:embed="rId8"/>
          <a:stretch>
            <a:fillRect/>
          </a:stretch>
        </p:blipFill>
        <p:spPr>
          <a:xfrm>
            <a:off x="1957796" y="6002853"/>
            <a:ext cx="5607338" cy="4159464"/>
          </a:xfrm>
          <a:prstGeom prst="rect">
            <a:avLst/>
          </a:prstGeom>
        </p:spPr>
      </p:pic>
      <p:pic>
        <p:nvPicPr>
          <p:cNvPr id="9" name="Picture 48">
            <a:extLst>
              <a:ext uri="{FF2B5EF4-FFF2-40B4-BE49-F238E27FC236}">
                <a16:creationId xmlns:a16="http://schemas.microsoft.com/office/drawing/2014/main" id="{3E58236A-A401-1BF7-C17D-1D1A37D5FB71}"/>
              </a:ext>
            </a:extLst>
          </p:cNvPr>
          <p:cNvPicPr>
            <a:picLocks noChangeAspect="1"/>
          </p:cNvPicPr>
          <p:nvPr/>
        </p:nvPicPr>
        <p:blipFill>
          <a:blip r:embed="rId9"/>
          <a:stretch>
            <a:fillRect/>
          </a:stretch>
        </p:blipFill>
        <p:spPr>
          <a:xfrm>
            <a:off x="818084" y="3243208"/>
            <a:ext cx="4114800" cy="2544487"/>
          </a:xfrm>
          <a:prstGeom prst="rect">
            <a:avLst/>
          </a:prstGeom>
        </p:spPr>
      </p:pic>
      <p:sp>
        <p:nvSpPr>
          <p:cNvPr id="10" name="TextBox 10">
            <a:extLst>
              <a:ext uri="{FF2B5EF4-FFF2-40B4-BE49-F238E27FC236}">
                <a16:creationId xmlns:a16="http://schemas.microsoft.com/office/drawing/2014/main" id="{5D8890ED-CFBC-C5C7-478D-553D3E523EBA}"/>
              </a:ext>
            </a:extLst>
          </p:cNvPr>
          <p:cNvSpPr txBox="1"/>
          <p:nvPr/>
        </p:nvSpPr>
        <p:spPr>
          <a:xfrm>
            <a:off x="5172075" y="3387035"/>
            <a:ext cx="4915822" cy="2308324"/>
          </a:xfrm>
          <a:prstGeom prst="rect">
            <a:avLst/>
          </a:prstGeom>
          <a:noFill/>
        </p:spPr>
        <p:txBody>
          <a:bodyPr wrap="square" rtlCol="0">
            <a:spAutoFit/>
          </a:bodyPr>
          <a:lstStyle/>
          <a:p>
            <a:pPr marL="171450" indent="-171450">
              <a:buFont typeface="Arial" panose="020B0604020202020204" pitchFamily="34" charset="0"/>
              <a:buChar char="•"/>
            </a:pPr>
            <a:r>
              <a:rPr lang="nl-BE" sz="1600" dirty="0">
                <a:latin typeface="Century Gothic" panose="020B0502020202020204" pitchFamily="34" charset="0"/>
              </a:rPr>
              <a:t>De hoogst </a:t>
            </a:r>
            <a:r>
              <a:rPr lang="nl-BE" sz="1600" b="1" dirty="0">
                <a:latin typeface="Century Gothic" panose="020B0502020202020204" pitchFamily="34" charset="0"/>
              </a:rPr>
              <a:t>momentane piek moet niet betaald worden</a:t>
            </a:r>
            <a:r>
              <a:rPr lang="nl-BE" sz="1600" dirty="0">
                <a:latin typeface="Century Gothic" panose="020B0502020202020204" pitchFamily="34" charset="0"/>
              </a:rPr>
              <a:t>!</a:t>
            </a:r>
          </a:p>
          <a:p>
            <a:pPr marL="171450" indent="-171450">
              <a:buFont typeface="Arial" panose="020B0604020202020204" pitchFamily="34" charset="0"/>
              <a:buChar char="•"/>
            </a:pPr>
            <a:r>
              <a:rPr lang="nl-BE" sz="1600" dirty="0">
                <a:latin typeface="Century Gothic" panose="020B0502020202020204" pitchFamily="34" charset="0"/>
                <a:cs typeface="Calibri Light" panose="020F0302020204030204" pitchFamily="34" charset="0"/>
              </a:rPr>
              <a:t>Vaste tijdstippen – 8.00: 8.15h…</a:t>
            </a:r>
          </a:p>
          <a:p>
            <a:pPr marL="171450" indent="-171450">
              <a:buFont typeface="Arial" panose="020B0604020202020204" pitchFamily="34" charset="0"/>
              <a:buChar char="•"/>
            </a:pPr>
            <a:r>
              <a:rPr lang="nl-BE" sz="1600" dirty="0">
                <a:latin typeface="Century Gothic" panose="020B0502020202020204" pitchFamily="34" charset="0"/>
                <a:cs typeface="Calibri Light" panose="020F0302020204030204" pitchFamily="34" charset="0"/>
              </a:rPr>
              <a:t>Ondergrens = 2.5 kW</a:t>
            </a:r>
          </a:p>
          <a:p>
            <a:pPr marL="171450" indent="-171450">
              <a:buFont typeface="Arial" panose="020B0604020202020204" pitchFamily="34" charset="0"/>
              <a:buChar char="•"/>
            </a:pPr>
            <a:r>
              <a:rPr lang="nl-BE" sz="1600" dirty="0">
                <a:latin typeface="Century Gothic" panose="020B0502020202020204" pitchFamily="34" charset="0"/>
                <a:cs typeface="Calibri Light" panose="020F0302020204030204" pitchFamily="34" charset="0"/>
              </a:rPr>
              <a:t>Aansluitvermogen speelt geen rol!</a:t>
            </a:r>
          </a:p>
          <a:p>
            <a:pPr marL="171450" indent="-171450">
              <a:buFont typeface="Arial" panose="020B0604020202020204" pitchFamily="34" charset="0"/>
              <a:buChar char="•"/>
            </a:pPr>
            <a:r>
              <a:rPr lang="nl-BE" sz="1600" dirty="0">
                <a:latin typeface="Century Gothic" panose="020B0502020202020204" pitchFamily="34" charset="0"/>
                <a:cs typeface="Calibri Light" panose="020F0302020204030204" pitchFamily="34" charset="0"/>
              </a:rPr>
              <a:t>Enkel afnamepiek, geen injectiepiek </a:t>
            </a:r>
          </a:p>
          <a:p>
            <a:pPr marL="171450" indent="-171450">
              <a:buFont typeface="Arial" panose="020B0604020202020204" pitchFamily="34" charset="0"/>
              <a:buChar char="•"/>
            </a:pPr>
            <a:r>
              <a:rPr lang="nl-BE" sz="1600" dirty="0">
                <a:latin typeface="Century Gothic" panose="020B0502020202020204" pitchFamily="34" charset="0"/>
                <a:cs typeface="Calibri Light" panose="020F0302020204030204" pitchFamily="34" charset="0"/>
              </a:rPr>
              <a:t>Geen nieuwe </a:t>
            </a:r>
            <a:r>
              <a:rPr lang="nl-BE" sz="1600" dirty="0" err="1">
                <a:latin typeface="Century Gothic" panose="020B0502020202020204" pitchFamily="34" charset="0"/>
                <a:cs typeface="Calibri Light" panose="020F0302020204030204" pitchFamily="34" charset="0"/>
              </a:rPr>
              <a:t>ToU</a:t>
            </a:r>
            <a:r>
              <a:rPr lang="nl-BE" sz="1600" dirty="0">
                <a:latin typeface="Century Gothic" panose="020B0502020202020204" pitchFamily="34" charset="0"/>
                <a:cs typeface="Calibri Light" panose="020F0302020204030204" pitchFamily="34" charset="0"/>
              </a:rPr>
              <a:t> </a:t>
            </a:r>
          </a:p>
          <a:p>
            <a:pPr marL="171450" indent="-171450">
              <a:buFont typeface="Arial" panose="020B0604020202020204" pitchFamily="34" charset="0"/>
              <a:buChar char="•"/>
            </a:pPr>
            <a:r>
              <a:rPr lang="nl-BE" sz="1600" dirty="0">
                <a:latin typeface="Century Gothic" panose="020B0502020202020204" pitchFamily="34" charset="0"/>
                <a:cs typeface="Calibri Light" panose="020F0302020204030204" pitchFamily="34" charset="0"/>
              </a:rPr>
              <a:t>Voor exclusief nacht - geen DM tot 2028</a:t>
            </a:r>
          </a:p>
          <a:p>
            <a:pPr marL="171450" indent="-171450">
              <a:buFont typeface="Arial" panose="020B0604020202020204" pitchFamily="34" charset="0"/>
              <a:buChar char="•"/>
            </a:pPr>
            <a:r>
              <a:rPr lang="nl-BE" sz="1600" dirty="0">
                <a:latin typeface="Century Gothic" panose="020B0502020202020204" pitchFamily="34" charset="0"/>
                <a:cs typeface="Calibri Light" panose="020F0302020204030204" pitchFamily="34" charset="0"/>
              </a:rPr>
              <a:t>Beschermde klanten – geen </a:t>
            </a:r>
            <a:r>
              <a:rPr lang="nl-BE" sz="1600" dirty="0" err="1">
                <a:latin typeface="Century Gothic" panose="020B0502020202020204" pitchFamily="34" charset="0"/>
                <a:cs typeface="Calibri Light" panose="020F0302020204030204" pitchFamily="34" charset="0"/>
              </a:rPr>
              <a:t>captar</a:t>
            </a:r>
            <a:endParaRPr lang="nl-BE" sz="1600" dirty="0">
              <a:latin typeface="UGent Panno Text" panose="02000506040000040003"/>
            </a:endParaRPr>
          </a:p>
        </p:txBody>
      </p:sp>
    </p:spTree>
    <p:extLst>
      <p:ext uri="{BB962C8B-B14F-4D97-AF65-F5344CB8AC3E}">
        <p14:creationId xmlns:p14="http://schemas.microsoft.com/office/powerpoint/2010/main" val="514711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EF459-2BE1-A640-DE5E-6989507C386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8E678493-A595-F891-0AEC-3A6E68F0D080}"/>
              </a:ext>
            </a:extLst>
          </p:cNvPr>
          <p:cNvSpPr>
            <a:spLocks noGrp="1"/>
          </p:cNvSpPr>
          <p:nvPr>
            <p:ph type="title"/>
          </p:nvPr>
        </p:nvSpPr>
        <p:spPr/>
        <p:txBody>
          <a:bodyPr>
            <a:normAutofit/>
          </a:bodyPr>
          <a:lstStyle/>
          <a:p>
            <a:r>
              <a:rPr lang="en-US" err="1"/>
              <a:t>Digitale</a:t>
            </a:r>
            <a:r>
              <a:rPr lang="nl-BE"/>
              <a:t> meter - Algemeen </a:t>
            </a:r>
          </a:p>
        </p:txBody>
      </p:sp>
      <p:sp>
        <p:nvSpPr>
          <p:cNvPr id="6" name="Tijdelijke aanduiding voor datum 3">
            <a:extLst>
              <a:ext uri="{FF2B5EF4-FFF2-40B4-BE49-F238E27FC236}">
                <a16:creationId xmlns:a16="http://schemas.microsoft.com/office/drawing/2014/main" id="{18EBC7A6-FCE0-A25E-E430-FC423DC28D83}"/>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B5AADFF8-13F9-6054-7535-81F590987FD8}"/>
              </a:ext>
            </a:extLst>
          </p:cNvPr>
          <p:cNvSpPr>
            <a:spLocks noGrp="1"/>
          </p:cNvSpPr>
          <p:nvPr>
            <p:ph type="sldNum" sz="quarter" idx="4"/>
          </p:nvPr>
        </p:nvSpPr>
        <p:spPr/>
        <p:txBody>
          <a:bodyPr/>
          <a:lstStyle/>
          <a:p>
            <a:fld id="{C0F550FA-FCCC-4A7D-8E1A-87BCAA2E5874}" type="slidenum">
              <a:rPr lang="en-GB" smtClean="0"/>
              <a:pPr/>
              <a:t>9</a:t>
            </a:fld>
            <a:endParaRPr lang="en-GB"/>
          </a:p>
        </p:txBody>
      </p:sp>
      <p:sp>
        <p:nvSpPr>
          <p:cNvPr id="16" name="TextBox 14">
            <a:extLst>
              <a:ext uri="{FF2B5EF4-FFF2-40B4-BE49-F238E27FC236}">
                <a16:creationId xmlns:a16="http://schemas.microsoft.com/office/drawing/2014/main" id="{9C90B555-D263-60CD-B3EF-427845854B5C}"/>
              </a:ext>
            </a:extLst>
          </p:cNvPr>
          <p:cNvSpPr txBox="1"/>
          <p:nvPr/>
        </p:nvSpPr>
        <p:spPr>
          <a:xfrm>
            <a:off x="2533750" y="2204415"/>
            <a:ext cx="5837088" cy="954107"/>
          </a:xfrm>
          <a:prstGeom prst="rect">
            <a:avLst/>
          </a:prstGeom>
          <a:noFill/>
        </p:spPr>
        <p:txBody>
          <a:bodyPr wrap="square">
            <a:spAutoFit/>
          </a:bodyPr>
          <a:lstStyle/>
          <a:p>
            <a:r>
              <a:rPr lang="nl-BE" sz="3200">
                <a:latin typeface="Century Gothic" panose="020B0502020202020204" pitchFamily="34" charset="0"/>
                <a:hlinkClick r:id="rId2"/>
              </a:rPr>
              <a:t>www.maakjemeterslim.be</a:t>
            </a:r>
            <a:endParaRPr lang="nl-BE" sz="3200">
              <a:latin typeface="Century Gothic" panose="020B0502020202020204" pitchFamily="34" charset="0"/>
            </a:endParaRPr>
          </a:p>
          <a:p>
            <a:pPr algn="just"/>
            <a:endParaRPr lang="nl-BE" sz="2400"/>
          </a:p>
        </p:txBody>
      </p:sp>
      <p:pic>
        <p:nvPicPr>
          <p:cNvPr id="17" name="Graphic 16" descr="Circle with left arrow">
            <a:extLst>
              <a:ext uri="{FF2B5EF4-FFF2-40B4-BE49-F238E27FC236}">
                <a16:creationId xmlns:a16="http://schemas.microsoft.com/office/drawing/2014/main" id="{7B3B23A9-56E6-D465-8A49-8F38CF7506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306" y="1803282"/>
            <a:ext cx="1355240" cy="1355240"/>
          </a:xfrm>
          <a:prstGeom prst="rect">
            <a:avLst/>
          </a:prstGeom>
        </p:spPr>
      </p:pic>
      <p:pic>
        <p:nvPicPr>
          <p:cNvPr id="3" name="Afbeelding 2">
            <a:extLst>
              <a:ext uri="{FF2B5EF4-FFF2-40B4-BE49-F238E27FC236}">
                <a16:creationId xmlns:a16="http://schemas.microsoft.com/office/drawing/2014/main" id="{1F6F4275-307C-85C8-80EA-40A385286B1F}"/>
              </a:ext>
            </a:extLst>
          </p:cNvPr>
          <p:cNvPicPr>
            <a:picLocks noChangeAspect="1"/>
          </p:cNvPicPr>
          <p:nvPr/>
        </p:nvPicPr>
        <p:blipFill>
          <a:blip r:embed="rId5"/>
          <a:stretch>
            <a:fillRect/>
          </a:stretch>
        </p:blipFill>
        <p:spPr>
          <a:xfrm>
            <a:off x="12336173" y="2034698"/>
            <a:ext cx="5238148" cy="6750631"/>
          </a:xfrm>
          <a:prstGeom prst="rect">
            <a:avLst/>
          </a:prstGeom>
        </p:spPr>
      </p:pic>
      <p:pic>
        <p:nvPicPr>
          <p:cNvPr id="7" name="Graphic 6" descr="Pijl-rechts met effen opvulling">
            <a:extLst>
              <a:ext uri="{FF2B5EF4-FFF2-40B4-BE49-F238E27FC236}">
                <a16:creationId xmlns:a16="http://schemas.microsoft.com/office/drawing/2014/main" id="{0BC71405-3953-FB33-1CC2-A625EF2611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11353519" y="6294278"/>
            <a:ext cx="914400" cy="914400"/>
          </a:xfrm>
          <a:prstGeom prst="rect">
            <a:avLst/>
          </a:prstGeom>
        </p:spPr>
      </p:pic>
      <p:pic>
        <p:nvPicPr>
          <p:cNvPr id="2" name="Afbeelding 1">
            <a:extLst>
              <a:ext uri="{FF2B5EF4-FFF2-40B4-BE49-F238E27FC236}">
                <a16:creationId xmlns:a16="http://schemas.microsoft.com/office/drawing/2014/main" id="{078AD093-873A-CFFC-13F5-76E598A6FCA5}"/>
              </a:ext>
            </a:extLst>
          </p:cNvPr>
          <p:cNvPicPr>
            <a:picLocks noChangeAspect="1"/>
          </p:cNvPicPr>
          <p:nvPr/>
        </p:nvPicPr>
        <p:blipFill>
          <a:blip r:embed="rId8"/>
          <a:srcRect l="7801" r="8647"/>
          <a:stretch/>
        </p:blipFill>
        <p:spPr>
          <a:xfrm>
            <a:off x="134400" y="6375419"/>
            <a:ext cx="7957801" cy="3911581"/>
          </a:xfrm>
          <a:prstGeom prst="rect">
            <a:avLst/>
          </a:prstGeom>
        </p:spPr>
      </p:pic>
      <p:graphicFrame>
        <p:nvGraphicFramePr>
          <p:cNvPr id="11" name="Tabel 10">
            <a:extLst>
              <a:ext uri="{FF2B5EF4-FFF2-40B4-BE49-F238E27FC236}">
                <a16:creationId xmlns:a16="http://schemas.microsoft.com/office/drawing/2014/main" id="{AF2C02DD-DBF1-E42E-4398-84DA069DE1CF}"/>
              </a:ext>
            </a:extLst>
          </p:cNvPr>
          <p:cNvGraphicFramePr>
            <a:graphicFrameLocks noGrp="1"/>
          </p:cNvGraphicFramePr>
          <p:nvPr>
            <p:extLst>
              <p:ext uri="{D42A27DB-BD31-4B8C-83A1-F6EECF244321}">
                <p14:modId xmlns:p14="http://schemas.microsoft.com/office/powerpoint/2010/main" val="4294852927"/>
              </p:ext>
            </p:extLst>
          </p:nvPr>
        </p:nvGraphicFramePr>
        <p:xfrm>
          <a:off x="173673" y="3448058"/>
          <a:ext cx="7018569" cy="2584234"/>
        </p:xfrm>
        <a:graphic>
          <a:graphicData uri="http://schemas.openxmlformats.org/drawingml/2006/table">
            <a:tbl>
              <a:tblPr firstRow="1" bandRow="1">
                <a:tableStyleId>{8EC20E35-A176-4012-BC5E-935CFFF8708E}</a:tableStyleId>
              </a:tblPr>
              <a:tblGrid>
                <a:gridCol w="1882437">
                  <a:extLst>
                    <a:ext uri="{9D8B030D-6E8A-4147-A177-3AD203B41FA5}">
                      <a16:colId xmlns:a16="http://schemas.microsoft.com/office/drawing/2014/main" val="1612774725"/>
                    </a:ext>
                  </a:extLst>
                </a:gridCol>
                <a:gridCol w="1284033">
                  <a:extLst>
                    <a:ext uri="{9D8B030D-6E8A-4147-A177-3AD203B41FA5}">
                      <a16:colId xmlns:a16="http://schemas.microsoft.com/office/drawing/2014/main" val="1705874975"/>
                    </a:ext>
                  </a:extLst>
                </a:gridCol>
                <a:gridCol w="1284033">
                  <a:extLst>
                    <a:ext uri="{9D8B030D-6E8A-4147-A177-3AD203B41FA5}">
                      <a16:colId xmlns:a16="http://schemas.microsoft.com/office/drawing/2014/main" val="1318085598"/>
                    </a:ext>
                  </a:extLst>
                </a:gridCol>
                <a:gridCol w="1284033">
                  <a:extLst>
                    <a:ext uri="{9D8B030D-6E8A-4147-A177-3AD203B41FA5}">
                      <a16:colId xmlns:a16="http://schemas.microsoft.com/office/drawing/2014/main" val="3518400755"/>
                    </a:ext>
                  </a:extLst>
                </a:gridCol>
                <a:gridCol w="1284033">
                  <a:extLst>
                    <a:ext uri="{9D8B030D-6E8A-4147-A177-3AD203B41FA5}">
                      <a16:colId xmlns:a16="http://schemas.microsoft.com/office/drawing/2014/main" val="2794887207"/>
                    </a:ext>
                  </a:extLst>
                </a:gridCol>
              </a:tblGrid>
              <a:tr h="409696">
                <a:tc>
                  <a:txBody>
                    <a:bodyPr/>
                    <a:lstStyle/>
                    <a:p>
                      <a:pPr algn="ctr"/>
                      <a:r>
                        <a:rPr lang="nl-NL" sz="2000" b="1" dirty="0">
                          <a:latin typeface="Century Gothic" panose="020B0502020202020204" pitchFamily="34" charset="0"/>
                        </a:rPr>
                        <a:t>Prijs/kWh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1">
                          <a:latin typeface="Century Gothic" panose="020B0502020202020204" pitchFamily="34" charset="0"/>
                        </a:rPr>
                        <a:t>2014</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1">
                          <a:latin typeface="Century Gothic" panose="020B0502020202020204" pitchFamily="34" charset="0"/>
                        </a:rPr>
                        <a:t>2023</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1">
                          <a:latin typeface="Century Gothic" panose="020B0502020202020204" pitchFamily="34" charset="0"/>
                        </a:rPr>
                        <a:t>2024</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1">
                          <a:latin typeface="Century Gothic" panose="020B0502020202020204" pitchFamily="34" charset="0"/>
                        </a:rPr>
                        <a:t>2025</a:t>
                      </a:r>
                    </a:p>
                  </a:txBody>
                  <a:tcPr/>
                </a:tc>
                <a:extLst>
                  <a:ext uri="{0D108BD9-81ED-4DB2-BD59-A6C34878D82A}">
                    <a16:rowId xmlns:a16="http://schemas.microsoft.com/office/drawing/2014/main" val="2653340524"/>
                  </a:ext>
                </a:extLst>
              </a:tr>
              <a:tr h="724846">
                <a:tc>
                  <a:txBody>
                    <a:bodyPr/>
                    <a:lstStyle/>
                    <a:p>
                      <a:pPr algn="ctr"/>
                      <a:r>
                        <a:rPr lang="nl-NL" sz="2000" b="0" dirty="0">
                          <a:latin typeface="Century Gothic" panose="020B0502020202020204" pitchFamily="34" charset="0"/>
                        </a:rPr>
                        <a:t>Gemiddelde prijs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dirty="0">
                          <a:latin typeface="Century Gothic" panose="020B0502020202020204" pitchFamily="34" charset="0"/>
                        </a:rPr>
                        <a:t>0,04 €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a:latin typeface="Century Gothic" panose="020B0502020202020204" pitchFamily="34" charset="0"/>
                        </a:rPr>
                        <a:t>0,097 €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a:latin typeface="Century Gothic" panose="020B0502020202020204" pitchFamily="34" charset="0"/>
                        </a:rPr>
                        <a:t>0,06 €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a:solidFill>
                            <a:srgbClr val="4A9C00"/>
                          </a:solidFill>
                          <a:latin typeface="Century Gothic" panose="020B0502020202020204" pitchFamily="34" charset="0"/>
                        </a:rPr>
                        <a:t>0,1 €</a:t>
                      </a:r>
                    </a:p>
                  </a:txBody>
                  <a:tcPr/>
                </a:tc>
                <a:extLst>
                  <a:ext uri="{0D108BD9-81ED-4DB2-BD59-A6C34878D82A}">
                    <a16:rowId xmlns:a16="http://schemas.microsoft.com/office/drawing/2014/main" val="4115581428"/>
                  </a:ext>
                </a:extLst>
              </a:tr>
              <a:tr h="724846">
                <a:tc>
                  <a:txBody>
                    <a:bodyPr/>
                    <a:lstStyle/>
                    <a:p>
                      <a:pPr algn="ctr"/>
                      <a:r>
                        <a:rPr lang="nl-NL" sz="2000" b="0">
                          <a:latin typeface="Century Gothic" panose="020B0502020202020204" pitchFamily="34" charset="0"/>
                        </a:rPr>
                        <a:t>Minimum prijs</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a:latin typeface="Century Gothic" panose="020B0502020202020204" pitchFamily="34" charset="0"/>
                        </a:rPr>
                        <a:t>0 €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dirty="0">
                          <a:latin typeface="Century Gothic" panose="020B0502020202020204" pitchFamily="34" charset="0"/>
                        </a:rPr>
                        <a:t>- 0,12 €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a:latin typeface="Century Gothic" panose="020B0502020202020204" pitchFamily="34" charset="0"/>
                        </a:rPr>
                        <a:t>- 0,16 €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kern="1200">
                          <a:solidFill>
                            <a:srgbClr val="4A9C00"/>
                          </a:solidFill>
                          <a:latin typeface="Century Gothic" panose="020B0502020202020204" pitchFamily="34" charset="0"/>
                          <a:ea typeface="+mn-ea"/>
                          <a:cs typeface="+mn-cs"/>
                        </a:rPr>
                        <a:t>- 0,46 €</a:t>
                      </a:r>
                    </a:p>
                  </a:txBody>
                  <a:tcPr/>
                </a:tc>
                <a:extLst>
                  <a:ext uri="{0D108BD9-81ED-4DB2-BD59-A6C34878D82A}">
                    <a16:rowId xmlns:a16="http://schemas.microsoft.com/office/drawing/2014/main" val="3011289342"/>
                  </a:ext>
                </a:extLst>
              </a:tr>
              <a:tr h="724846">
                <a:tc>
                  <a:txBody>
                    <a:bodyPr/>
                    <a:lstStyle/>
                    <a:p>
                      <a:pPr algn="ctr"/>
                      <a:r>
                        <a:rPr lang="nl-NL" sz="2000" b="0">
                          <a:latin typeface="Century Gothic" panose="020B0502020202020204" pitchFamily="34" charset="0"/>
                        </a:rPr>
                        <a:t>Maximum prijs</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a:latin typeface="Century Gothic" panose="020B0502020202020204" pitchFamily="34" charset="0"/>
                        </a:rPr>
                        <a:t>0,2 €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dirty="0">
                          <a:latin typeface="Century Gothic" panose="020B0502020202020204" pitchFamily="34" charset="0"/>
                        </a:rPr>
                        <a:t>0,33 €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dirty="0">
                          <a:latin typeface="Century Gothic" panose="020B0502020202020204" pitchFamily="34" charset="0"/>
                        </a:rPr>
                        <a:t>0,57 €</a:t>
                      </a:r>
                    </a:p>
                  </a:txBody>
                  <a:tcPr/>
                </a:tc>
                <a:tc>
                  <a:txBody>
                    <a:bodyPr/>
                    <a:lstStyle/>
                    <a:p>
                      <a:pPr marL="0" marR="0" lvl="0" indent="0" algn="ctr" defTabSz="914446" rtl="0" eaLnBrk="1" fontAlgn="auto" latinLnBrk="0" hangingPunct="1">
                        <a:lnSpc>
                          <a:spcPct val="100000"/>
                        </a:lnSpc>
                        <a:spcBef>
                          <a:spcPts val="0"/>
                        </a:spcBef>
                        <a:spcAft>
                          <a:spcPts val="0"/>
                        </a:spcAft>
                        <a:buClrTx/>
                        <a:buSzTx/>
                        <a:buFontTx/>
                        <a:buNone/>
                        <a:tabLst/>
                        <a:defRPr/>
                      </a:pPr>
                      <a:r>
                        <a:rPr lang="nl-NL" sz="2000" b="0" dirty="0">
                          <a:solidFill>
                            <a:srgbClr val="4A9C00"/>
                          </a:solidFill>
                          <a:latin typeface="Century Gothic" panose="020B0502020202020204" pitchFamily="34" charset="0"/>
                        </a:rPr>
                        <a:t>0,48 €</a:t>
                      </a:r>
                    </a:p>
                  </a:txBody>
                  <a:tcPr/>
                </a:tc>
                <a:extLst>
                  <a:ext uri="{0D108BD9-81ED-4DB2-BD59-A6C34878D82A}">
                    <a16:rowId xmlns:a16="http://schemas.microsoft.com/office/drawing/2014/main" val="1375384706"/>
                  </a:ext>
                </a:extLst>
              </a:tr>
            </a:tbl>
          </a:graphicData>
        </a:graphic>
      </p:graphicFrame>
      <p:sp>
        <p:nvSpPr>
          <p:cNvPr id="12" name="Tekstvak 11">
            <a:extLst>
              <a:ext uri="{FF2B5EF4-FFF2-40B4-BE49-F238E27FC236}">
                <a16:creationId xmlns:a16="http://schemas.microsoft.com/office/drawing/2014/main" id="{BAC9D53D-1A5E-DC76-76D8-C61995AEA4EA}"/>
              </a:ext>
            </a:extLst>
          </p:cNvPr>
          <p:cNvSpPr txBox="1"/>
          <p:nvPr/>
        </p:nvSpPr>
        <p:spPr>
          <a:xfrm>
            <a:off x="7822978" y="3974784"/>
            <a:ext cx="3914084" cy="2031325"/>
          </a:xfrm>
          <a:prstGeom prst="rect">
            <a:avLst/>
          </a:prstGeom>
          <a:noFill/>
        </p:spPr>
        <p:txBody>
          <a:bodyPr wrap="square" rtlCol="0">
            <a:spAutoFit/>
          </a:bodyPr>
          <a:lstStyle/>
          <a:p>
            <a:pPr marL="285750" indent="-285750">
              <a:buFont typeface="Arial" panose="020B0604020202020204" pitchFamily="34" charset="0"/>
              <a:buChar char="•"/>
            </a:pPr>
            <a:r>
              <a:rPr lang="nl-NL" dirty="0">
                <a:latin typeface="Century Gothic" panose="020B0502020202020204" pitchFamily="34" charset="0"/>
              </a:rPr>
              <a:t>Gemiddelde prijs in 2025 hoger door evaluatie van winter/lente maanden…</a:t>
            </a:r>
          </a:p>
          <a:p>
            <a:pPr marL="285750" indent="-285750">
              <a:buFont typeface="Arial" panose="020B0604020202020204" pitchFamily="34" charset="0"/>
              <a:buChar char="•"/>
            </a:pPr>
            <a:r>
              <a:rPr lang="nl-NL" dirty="0">
                <a:latin typeface="Century Gothic" panose="020B0502020202020204" pitchFamily="34" charset="0"/>
              </a:rPr>
              <a:t>Steeds meer negatieve prijzen door hernieuwbare energie</a:t>
            </a:r>
          </a:p>
          <a:p>
            <a:pPr marL="285750" indent="-285750">
              <a:buFont typeface="Arial" panose="020B0604020202020204" pitchFamily="34" charset="0"/>
              <a:buChar char="•"/>
            </a:pPr>
            <a:r>
              <a:rPr lang="nl-NL" dirty="0">
                <a:latin typeface="Century Gothic" panose="020B0502020202020204" pitchFamily="34" charset="0"/>
              </a:rPr>
              <a:t>Positieve uitschieters waren vroeger ook al aanwezig</a:t>
            </a:r>
          </a:p>
        </p:txBody>
      </p:sp>
      <p:sp>
        <p:nvSpPr>
          <p:cNvPr id="13" name="Tekstvak 12">
            <a:extLst>
              <a:ext uri="{FF2B5EF4-FFF2-40B4-BE49-F238E27FC236}">
                <a16:creationId xmlns:a16="http://schemas.microsoft.com/office/drawing/2014/main" id="{5A1C8B17-1BEA-C151-EDB8-5F22F9BB615E}"/>
              </a:ext>
            </a:extLst>
          </p:cNvPr>
          <p:cNvSpPr txBox="1"/>
          <p:nvPr/>
        </p:nvSpPr>
        <p:spPr>
          <a:xfrm>
            <a:off x="7822978" y="3230702"/>
            <a:ext cx="3770311" cy="646331"/>
          </a:xfrm>
          <a:prstGeom prst="rect">
            <a:avLst/>
          </a:prstGeom>
          <a:noFill/>
        </p:spPr>
        <p:txBody>
          <a:bodyPr wrap="square" rtlCol="0">
            <a:spAutoFit/>
          </a:bodyPr>
          <a:lstStyle/>
          <a:p>
            <a:r>
              <a:rPr lang="nl-NL" b="1" u="sng" dirty="0">
                <a:latin typeface="Century Gothic" panose="020B0502020202020204" pitchFamily="34" charset="0"/>
              </a:rPr>
              <a:t>Slim inspelen op energieprijs kan leiden tot mooie winsten!</a:t>
            </a:r>
          </a:p>
        </p:txBody>
      </p:sp>
      <p:grpSp>
        <p:nvGrpSpPr>
          <p:cNvPr id="14" name="Groep 13">
            <a:extLst>
              <a:ext uri="{FF2B5EF4-FFF2-40B4-BE49-F238E27FC236}">
                <a16:creationId xmlns:a16="http://schemas.microsoft.com/office/drawing/2014/main" id="{B0E88070-7190-B570-0C08-8C7E6A3DCB4C}"/>
              </a:ext>
            </a:extLst>
          </p:cNvPr>
          <p:cNvGrpSpPr/>
          <p:nvPr/>
        </p:nvGrpSpPr>
        <p:grpSpPr>
          <a:xfrm>
            <a:off x="621981" y="8273398"/>
            <a:ext cx="7366085" cy="800100"/>
            <a:chOff x="2236822" y="3761241"/>
            <a:chExt cx="8482574" cy="914400"/>
          </a:xfrm>
          <a:solidFill>
            <a:schemeClr val="tx1">
              <a:lumMod val="95000"/>
              <a:lumOff val="5000"/>
            </a:schemeClr>
          </a:solidFill>
        </p:grpSpPr>
        <p:cxnSp>
          <p:nvCxnSpPr>
            <p:cNvPr id="15" name="Rechte verbindingslijn 14">
              <a:extLst>
                <a:ext uri="{FF2B5EF4-FFF2-40B4-BE49-F238E27FC236}">
                  <a16:creationId xmlns:a16="http://schemas.microsoft.com/office/drawing/2014/main" id="{3E478340-1687-360F-34BC-FD2F7051D0DF}"/>
                </a:ext>
              </a:extLst>
            </p:cNvPr>
            <p:cNvCxnSpPr>
              <a:cxnSpLocks/>
            </p:cNvCxnSpPr>
            <p:nvPr/>
          </p:nvCxnSpPr>
          <p:spPr>
            <a:xfrm>
              <a:off x="2236822" y="4346305"/>
              <a:ext cx="8482574" cy="0"/>
            </a:xfrm>
            <a:prstGeom prst="line">
              <a:avLst/>
            </a:prstGeom>
            <a:grpFill/>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8" name="Graphic 17" descr="Vergrootglas met effen opvulling">
              <a:extLst>
                <a:ext uri="{FF2B5EF4-FFF2-40B4-BE49-F238E27FC236}">
                  <a16:creationId xmlns:a16="http://schemas.microsoft.com/office/drawing/2014/main" id="{D9EBA3F3-92F3-3F24-AD92-8FB7748E87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29742" y="3761241"/>
              <a:ext cx="914400" cy="914400"/>
            </a:xfrm>
            <a:prstGeom prst="rect">
              <a:avLst/>
            </a:prstGeom>
          </p:spPr>
        </p:pic>
      </p:grpSp>
      <p:sp>
        <p:nvSpPr>
          <p:cNvPr id="20" name="Tekstvak 19">
            <a:extLst>
              <a:ext uri="{FF2B5EF4-FFF2-40B4-BE49-F238E27FC236}">
                <a16:creationId xmlns:a16="http://schemas.microsoft.com/office/drawing/2014/main" id="{C9357884-50BE-14A9-4439-C87E4B88D697}"/>
              </a:ext>
            </a:extLst>
          </p:cNvPr>
          <p:cNvSpPr txBox="1"/>
          <p:nvPr/>
        </p:nvSpPr>
        <p:spPr>
          <a:xfrm>
            <a:off x="14434008" y="72688"/>
            <a:ext cx="5710600" cy="1446550"/>
          </a:xfrm>
          <a:prstGeom prst="rect">
            <a:avLst/>
          </a:prstGeom>
          <a:noFill/>
        </p:spPr>
        <p:txBody>
          <a:bodyPr wrap="square">
            <a:spAutoFit/>
          </a:bodyPr>
          <a:lstStyle/>
          <a:p>
            <a:pPr marL="0" indent="0">
              <a:buNone/>
            </a:pPr>
            <a:r>
              <a:rPr lang="nl-BE" sz="2800" b="1" dirty="0">
                <a:latin typeface="Century Gothic" panose="020B0502020202020204" pitchFamily="34" charset="0"/>
              </a:rPr>
              <a:t>Type contracten:</a:t>
            </a:r>
          </a:p>
          <a:p>
            <a:pPr marL="342900" indent="-342900">
              <a:buFont typeface="Arial" panose="020B0604020202020204" pitchFamily="34" charset="0"/>
              <a:buChar char="•"/>
            </a:pPr>
            <a:r>
              <a:rPr lang="nl-BE" sz="2000" dirty="0">
                <a:latin typeface="Century Gothic" panose="020B0502020202020204" pitchFamily="34" charset="0"/>
              </a:rPr>
              <a:t>Vast</a:t>
            </a:r>
          </a:p>
          <a:p>
            <a:pPr marL="342900" indent="-342900">
              <a:buFont typeface="Arial" panose="020B0604020202020204" pitchFamily="34" charset="0"/>
              <a:buChar char="•"/>
            </a:pPr>
            <a:r>
              <a:rPr lang="nl-BE" sz="2000" dirty="0">
                <a:latin typeface="Century Gothic" panose="020B0502020202020204" pitchFamily="34" charset="0"/>
              </a:rPr>
              <a:t>Variabel</a:t>
            </a:r>
          </a:p>
          <a:p>
            <a:pPr marL="342900" indent="-342900">
              <a:buFont typeface="Arial" panose="020B0604020202020204" pitchFamily="34" charset="0"/>
              <a:buChar char="•"/>
            </a:pPr>
            <a:r>
              <a:rPr lang="nl-BE" sz="2000" dirty="0">
                <a:latin typeface="Century Gothic" panose="020B0502020202020204" pitchFamily="34" charset="0"/>
              </a:rPr>
              <a:t>Dynamisch</a:t>
            </a:r>
          </a:p>
        </p:txBody>
      </p:sp>
      <p:grpSp>
        <p:nvGrpSpPr>
          <p:cNvPr id="21" name="Groep 20">
            <a:extLst>
              <a:ext uri="{FF2B5EF4-FFF2-40B4-BE49-F238E27FC236}">
                <a16:creationId xmlns:a16="http://schemas.microsoft.com/office/drawing/2014/main" id="{C4FE5C91-169E-4423-9965-3BB631C1652F}"/>
              </a:ext>
            </a:extLst>
          </p:cNvPr>
          <p:cNvGrpSpPr/>
          <p:nvPr/>
        </p:nvGrpSpPr>
        <p:grpSpPr>
          <a:xfrm>
            <a:off x="8370838" y="7208679"/>
            <a:ext cx="6185820" cy="2727734"/>
            <a:chOff x="6826827" y="87875"/>
            <a:chExt cx="5365173" cy="1976924"/>
          </a:xfrm>
        </p:grpSpPr>
        <p:pic>
          <p:nvPicPr>
            <p:cNvPr id="22" name="Afbeelding 21">
              <a:extLst>
                <a:ext uri="{FF2B5EF4-FFF2-40B4-BE49-F238E27FC236}">
                  <a16:creationId xmlns:a16="http://schemas.microsoft.com/office/drawing/2014/main" id="{98D88943-F3FA-20A7-E7B9-2B728BF496BB}"/>
                </a:ext>
              </a:extLst>
            </p:cNvPr>
            <p:cNvPicPr>
              <a:picLocks noChangeAspect="1"/>
            </p:cNvPicPr>
            <p:nvPr/>
          </p:nvPicPr>
          <p:blipFill>
            <a:blip r:embed="rId11"/>
            <a:srcRect l="4961" r="7372"/>
            <a:stretch/>
          </p:blipFill>
          <p:spPr>
            <a:xfrm>
              <a:off x="6826827" y="87875"/>
              <a:ext cx="5365173" cy="1976924"/>
            </a:xfrm>
            <a:prstGeom prst="rect">
              <a:avLst/>
            </a:prstGeom>
          </p:spPr>
        </p:pic>
        <p:sp>
          <p:nvSpPr>
            <p:cNvPr id="23" name="Rechthoek 22">
              <a:extLst>
                <a:ext uri="{FF2B5EF4-FFF2-40B4-BE49-F238E27FC236}">
                  <a16:creationId xmlns:a16="http://schemas.microsoft.com/office/drawing/2014/main" id="{551A712E-2F81-3212-DF10-2F017B7C9FDD}"/>
                </a:ext>
              </a:extLst>
            </p:cNvPr>
            <p:cNvSpPr/>
            <p:nvPr/>
          </p:nvSpPr>
          <p:spPr>
            <a:xfrm>
              <a:off x="7328468" y="1353565"/>
              <a:ext cx="4727933" cy="358900"/>
            </a:xfrm>
            <a:prstGeom prst="rect">
              <a:avLst/>
            </a:prstGeom>
            <a:solidFill>
              <a:srgbClr val="92D05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hthoek 23">
              <a:extLst>
                <a:ext uri="{FF2B5EF4-FFF2-40B4-BE49-F238E27FC236}">
                  <a16:creationId xmlns:a16="http://schemas.microsoft.com/office/drawing/2014/main" id="{0D1080C8-71EC-4507-954B-442084427296}"/>
                </a:ext>
              </a:extLst>
            </p:cNvPr>
            <p:cNvSpPr/>
            <p:nvPr/>
          </p:nvSpPr>
          <p:spPr>
            <a:xfrm>
              <a:off x="7325004" y="278006"/>
              <a:ext cx="4731397" cy="1077700"/>
            </a:xfrm>
            <a:prstGeom prst="rect">
              <a:avLst/>
            </a:prstGeom>
            <a:solidFill>
              <a:schemeClr val="accent1">
                <a:lumMod val="40000"/>
                <a:lumOff val="60000"/>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3568936701"/>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Projectpijler.potx" id="{4E145CDA-EF75-48DA-8801-0F53E65590FC}" vid="{B4CB34F0-ABBA-4C17-9BE8-CC5482E329D4}"/>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9F4659D0-6ED9-4075-AF18-AF45F5927255}">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9D7BF5-FA67-45FF-A287-CE11E2521B25}">
  <ds:schemaRefs>
    <ds:schemaRef ds:uri="128482ec-0431-40d5-ab26-89ea2a4f3ccd"/>
    <ds:schemaRef ds:uri="40e538e3-903f-4cab-86dc-c899aa1160cb"/>
    <ds:schemaRef ds:uri="ce6df1c5-48ad-441c-b72a-0cef53d584f5"/>
    <ds:schemaRef ds:uri="d374f1f6-a7bc-4ce3-8ce4-dbead62070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Les 1 - Introductie</Template>
  <TotalTime>3</TotalTime>
  <Words>722</Words>
  <Application>Microsoft Office PowerPoint</Application>
  <PresentationFormat>Aangepast</PresentationFormat>
  <Paragraphs>177</Paragraphs>
  <Slides>19</Slides>
  <Notes>0</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19</vt:i4>
      </vt:variant>
    </vt:vector>
  </HeadingPairs>
  <TitlesOfParts>
    <vt:vector size="27" baseType="lpstr">
      <vt:lpstr>Arial</vt:lpstr>
      <vt:lpstr>Arial Rounded MT Bold</vt:lpstr>
      <vt:lpstr>Calibri</vt:lpstr>
      <vt:lpstr>Calibri Light</vt:lpstr>
      <vt:lpstr>Century Gothic</vt:lpstr>
      <vt:lpstr>UGent Panno Text</vt:lpstr>
      <vt:lpstr>Wingdings</vt:lpstr>
      <vt:lpstr>Howest NL</vt:lpstr>
      <vt:lpstr>Pijler Project Vak: Smart Buildings</vt:lpstr>
      <vt:lpstr>Digitale meter - Algemeen </vt:lpstr>
      <vt:lpstr>Digitale meter - Algemeen </vt:lpstr>
      <vt:lpstr>Begrippen - context</vt:lpstr>
      <vt:lpstr>Digitale meter - Algemeen </vt:lpstr>
      <vt:lpstr>Begrippen - context</vt:lpstr>
      <vt:lpstr>Begrippen - context</vt:lpstr>
      <vt:lpstr>Digitale meter - Algemeen </vt:lpstr>
      <vt:lpstr>Digitale meter - Algemeen </vt:lpstr>
      <vt:lpstr>Digitale meter - Algemeen </vt:lpstr>
      <vt:lpstr>Digitale meter - Algemeen </vt:lpstr>
      <vt:lpstr>Digitale meter - Algemeen </vt:lpstr>
      <vt:lpstr>Smappee</vt:lpstr>
      <vt:lpstr>Snowball</vt:lpstr>
      <vt:lpstr>Smappee</vt:lpstr>
      <vt:lpstr>Smappee P1/S1 applicatie</vt:lpstr>
      <vt:lpstr>Smappee P1/S1 - Opdracht</vt:lpstr>
      <vt:lpstr>Smappee dashboard - Opdracht</vt:lpstr>
      <vt:lpstr>Smappee Infinity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 Ryckeghem Jurgen</dc:creator>
  <cp:lastModifiedBy>Jurgen VAN RYCKEGHEM</cp:lastModifiedBy>
  <cp:revision>1</cp:revision>
  <dcterms:created xsi:type="dcterms:W3CDTF">2024-09-20T21:19:59Z</dcterms:created>
  <dcterms:modified xsi:type="dcterms:W3CDTF">2025-09-24T19:02:07Z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0x01010006A43E243DE4D945A8B65ADB6827D8D1</vt:lpwstr>
  </property>
</Properties>
</file>